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7" r:id="rId5"/>
    <p:sldId id="258" r:id="rId6"/>
    <p:sldId id="311" r:id="rId7"/>
    <p:sldId id="323" r:id="rId8"/>
    <p:sldId id="310" r:id="rId9"/>
    <p:sldId id="317" r:id="rId10"/>
    <p:sldId id="301" r:id="rId11"/>
    <p:sldId id="299" r:id="rId12"/>
    <p:sldId id="284" r:id="rId13"/>
    <p:sldId id="286" r:id="rId14"/>
    <p:sldId id="289" r:id="rId15"/>
    <p:sldId id="287" r:id="rId16"/>
    <p:sldId id="288" r:id="rId17"/>
    <p:sldId id="318" r:id="rId18"/>
    <p:sldId id="303" r:id="rId19"/>
    <p:sldId id="259" r:id="rId20"/>
    <p:sldId id="316" r:id="rId21"/>
    <p:sldId id="263" r:id="rId22"/>
    <p:sldId id="313" r:id="rId23"/>
    <p:sldId id="305" r:id="rId24"/>
    <p:sldId id="304" r:id="rId25"/>
    <p:sldId id="309" r:id="rId26"/>
    <p:sldId id="308" r:id="rId27"/>
    <p:sldId id="290" r:id="rId28"/>
    <p:sldId id="315" r:id="rId29"/>
    <p:sldId id="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9F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3D7ED-A224-4B5B-A676-37DA9D108CF7}" v="1" dt="2026-04-17T16:25:17.547"/>
    <p1510:client id="{B1D929DE-BB57-6564-44F2-4D165879DD4B}" v="5" dt="2026-04-17T10:07:27.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92" autoAdjust="0"/>
  </p:normalViewPr>
  <p:slideViewPr>
    <p:cSldViewPr snapToGrid="0">
      <p:cViewPr varScale="1">
        <p:scale>
          <a:sx n="84" d="100"/>
          <a:sy n="84" d="100"/>
        </p:scale>
        <p:origin x="15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Heng" userId="S::v.heng@nhm.ac.uk::fc4ad821-ae55-430e-b30a-62deb0249487" providerId="AD" clId="Web-{B1D929DE-BB57-6564-44F2-4D165879DD4B}"/>
    <pc:docChg chg="modSld">
      <pc:chgData name="Victor Heng" userId="S::v.heng@nhm.ac.uk::fc4ad821-ae55-430e-b30a-62deb0249487" providerId="AD" clId="Web-{B1D929DE-BB57-6564-44F2-4D165879DD4B}" dt="2026-04-17T10:07:27.751" v="3"/>
      <pc:docMkLst>
        <pc:docMk/>
      </pc:docMkLst>
      <pc:sldChg chg="modSp">
        <pc:chgData name="Victor Heng" userId="S::v.heng@nhm.ac.uk::fc4ad821-ae55-430e-b30a-62deb0249487" providerId="AD" clId="Web-{B1D929DE-BB57-6564-44F2-4D165879DD4B}" dt="2026-04-17T10:06:35.470" v="1" actId="20577"/>
        <pc:sldMkLst>
          <pc:docMk/>
          <pc:sldMk cId="967379173" sldId="305"/>
        </pc:sldMkLst>
        <pc:spChg chg="mod">
          <ac:chgData name="Victor Heng" userId="S::v.heng@nhm.ac.uk::fc4ad821-ae55-430e-b30a-62deb0249487" providerId="AD" clId="Web-{B1D929DE-BB57-6564-44F2-4D165879DD4B}" dt="2026-04-17T10:06:35.470" v="1" actId="20577"/>
          <ac:spMkLst>
            <pc:docMk/>
            <pc:sldMk cId="967379173" sldId="305"/>
            <ac:spMk id="11" creationId="{4BA140D8-A4A7-B1D7-D982-C139BAF07F45}"/>
          </ac:spMkLst>
        </pc:spChg>
      </pc:sldChg>
      <pc:sldChg chg="modSp">
        <pc:chgData name="Victor Heng" userId="S::v.heng@nhm.ac.uk::fc4ad821-ae55-430e-b30a-62deb0249487" providerId="AD" clId="Web-{B1D929DE-BB57-6564-44F2-4D165879DD4B}" dt="2026-04-17T10:07:27.751" v="3"/>
        <pc:sldMkLst>
          <pc:docMk/>
          <pc:sldMk cId="1114182343" sldId="308"/>
        </pc:sldMkLst>
        <pc:picChg chg="mod">
          <ac:chgData name="Victor Heng" userId="S::v.heng@nhm.ac.uk::fc4ad821-ae55-430e-b30a-62deb0249487" providerId="AD" clId="Web-{B1D929DE-BB57-6564-44F2-4D165879DD4B}" dt="2026-04-17T10:07:27.751" v="3"/>
          <ac:picMkLst>
            <pc:docMk/>
            <pc:sldMk cId="1114182343" sldId="308"/>
            <ac:picMk id="4" creationId="{B21BC764-C8B8-B12B-6ED0-136EDA231272}"/>
          </ac:picMkLst>
        </pc:picChg>
      </pc:sldChg>
      <pc:sldChg chg="modSp">
        <pc:chgData name="Victor Heng" userId="S::v.heng@nhm.ac.uk::fc4ad821-ae55-430e-b30a-62deb0249487" providerId="AD" clId="Web-{B1D929DE-BB57-6564-44F2-4D165879DD4B}" dt="2026-04-17T10:06:58.548" v="2" actId="1076"/>
        <pc:sldMkLst>
          <pc:docMk/>
          <pc:sldMk cId="410503123" sldId="309"/>
        </pc:sldMkLst>
        <pc:spChg chg="mod">
          <ac:chgData name="Victor Heng" userId="S::v.heng@nhm.ac.uk::fc4ad821-ae55-430e-b30a-62deb0249487" providerId="AD" clId="Web-{B1D929DE-BB57-6564-44F2-4D165879DD4B}" dt="2026-04-17T10:06:58.548" v="2" actId="1076"/>
          <ac:spMkLst>
            <pc:docMk/>
            <pc:sldMk cId="410503123" sldId="309"/>
            <ac:spMk id="8" creationId="{53E0260C-61A9-000D-DD82-C87763102CBC}"/>
          </ac:spMkLst>
        </pc:spChg>
      </pc:sldChg>
    </pc:docChg>
  </pc:docChgLst>
  <pc:docChgLst>
    <pc:chgData name="Victor Heng" userId="S::v.heng@nhm.ac.uk::fc4ad821-ae55-430e-b30a-62deb0249487" providerId="AD" clId="Web-{FB7FC498-F506-79AB-1812-AC94889DFE15}"/>
    <pc:docChg chg="modSld">
      <pc:chgData name="Victor Heng" userId="S::v.heng@nhm.ac.uk::fc4ad821-ae55-430e-b30a-62deb0249487" providerId="AD" clId="Web-{FB7FC498-F506-79AB-1812-AC94889DFE15}" dt="2026-03-23T15:58:59.448" v="13" actId="20577"/>
      <pc:docMkLst>
        <pc:docMk/>
      </pc:docMkLst>
      <pc:sldChg chg="modSp">
        <pc:chgData name="Victor Heng" userId="S::v.heng@nhm.ac.uk::fc4ad821-ae55-430e-b30a-62deb0249487" providerId="AD" clId="Web-{FB7FC498-F506-79AB-1812-AC94889DFE15}" dt="2026-03-23T13:52:35.823" v="2" actId="14100"/>
        <pc:sldMkLst>
          <pc:docMk/>
          <pc:sldMk cId="2616463665" sldId="310"/>
        </pc:sldMkLst>
        <pc:spChg chg="mod">
          <ac:chgData name="Victor Heng" userId="S::v.heng@nhm.ac.uk::fc4ad821-ae55-430e-b30a-62deb0249487" providerId="AD" clId="Web-{FB7FC498-F506-79AB-1812-AC94889DFE15}" dt="2026-03-23T13:52:35.823" v="2" actId="14100"/>
          <ac:spMkLst>
            <pc:docMk/>
            <pc:sldMk cId="2616463665" sldId="310"/>
            <ac:spMk id="3" creationId="{D499C896-7896-5067-AAA8-845666940229}"/>
          </ac:spMkLst>
        </pc:spChg>
      </pc:sldChg>
      <pc:sldChg chg="modSp">
        <pc:chgData name="Victor Heng" userId="S::v.heng@nhm.ac.uk::fc4ad821-ae55-430e-b30a-62deb0249487" providerId="AD" clId="Web-{FB7FC498-F506-79AB-1812-AC94889DFE15}" dt="2026-03-23T15:58:59.448" v="13" actId="20577"/>
        <pc:sldMkLst>
          <pc:docMk/>
          <pc:sldMk cId="149927539" sldId="311"/>
        </pc:sldMkLst>
        <pc:spChg chg="mod">
          <ac:chgData name="Victor Heng" userId="S::v.heng@nhm.ac.uk::fc4ad821-ae55-430e-b30a-62deb0249487" providerId="AD" clId="Web-{FB7FC498-F506-79AB-1812-AC94889DFE15}" dt="2026-03-23T15:58:59.448" v="13" actId="20577"/>
          <ac:spMkLst>
            <pc:docMk/>
            <pc:sldMk cId="149927539" sldId="311"/>
            <ac:spMk id="3" creationId="{FE266272-E1FB-40C6-0924-0EAB2DF98DD5}"/>
          </ac:spMkLst>
        </pc:spChg>
      </pc:sldChg>
    </pc:docChg>
  </pc:docChgLst>
  <pc:docChgLst>
    <pc:chgData name="Victor Heng" userId="fc4ad821-ae55-430e-b30a-62deb0249487" providerId="ADAL" clId="{51F35D19-4E04-4BD8-92BE-F0E8BAC4ED63}"/>
    <pc:docChg chg="undo redo custSel addSld delSld modSld sldOrd modMainMaster">
      <pc:chgData name="Victor Heng" userId="fc4ad821-ae55-430e-b30a-62deb0249487" providerId="ADAL" clId="{51F35D19-4E04-4BD8-92BE-F0E8BAC4ED63}" dt="2026-04-17T16:53:09.838" v="7427" actId="20577"/>
      <pc:docMkLst>
        <pc:docMk/>
      </pc:docMkLst>
      <pc:sldChg chg="modSp mod">
        <pc:chgData name="Victor Heng" userId="fc4ad821-ae55-430e-b30a-62deb0249487" providerId="ADAL" clId="{51F35D19-4E04-4BD8-92BE-F0E8BAC4ED63}" dt="2026-04-17T16:53:09.838" v="7427" actId="20577"/>
        <pc:sldMkLst>
          <pc:docMk/>
          <pc:sldMk cId="4150017579" sldId="258"/>
        </pc:sldMkLst>
        <pc:spChg chg="mod">
          <ac:chgData name="Victor Heng" userId="fc4ad821-ae55-430e-b30a-62deb0249487" providerId="ADAL" clId="{51F35D19-4E04-4BD8-92BE-F0E8BAC4ED63}" dt="2026-04-17T16:53:09.838" v="7427" actId="20577"/>
          <ac:spMkLst>
            <pc:docMk/>
            <pc:sldMk cId="4150017579" sldId="258"/>
            <ac:spMk id="6" creationId="{94183E7F-501C-7731-AFCF-55223A5517D4}"/>
          </ac:spMkLst>
        </pc:spChg>
      </pc:sldChg>
      <pc:sldChg chg="modNotesTx">
        <pc:chgData name="Victor Heng" userId="fc4ad821-ae55-430e-b30a-62deb0249487" providerId="ADAL" clId="{51F35D19-4E04-4BD8-92BE-F0E8BAC4ED63}" dt="2026-03-18T14:10:49.407" v="6420" actId="20577"/>
        <pc:sldMkLst>
          <pc:docMk/>
          <pc:sldMk cId="2020331069" sldId="286"/>
        </pc:sldMkLst>
      </pc:sldChg>
      <pc:sldChg chg="addSp delSp modSp mod modNotesTx">
        <pc:chgData name="Victor Heng" userId="fc4ad821-ae55-430e-b30a-62deb0249487" providerId="ADAL" clId="{51F35D19-4E04-4BD8-92BE-F0E8BAC4ED63}" dt="2026-04-16T14:58:49.709" v="7388" actId="404"/>
        <pc:sldMkLst>
          <pc:docMk/>
          <pc:sldMk cId="3804509200" sldId="290"/>
        </pc:sldMkLst>
        <pc:graphicFrameChg chg="modGraphic">
          <ac:chgData name="Victor Heng" userId="fc4ad821-ae55-430e-b30a-62deb0249487" providerId="ADAL" clId="{51F35D19-4E04-4BD8-92BE-F0E8BAC4ED63}" dt="2026-04-16T14:58:49.709" v="7388" actId="404"/>
          <ac:graphicFrameMkLst>
            <pc:docMk/>
            <pc:sldMk cId="3804509200" sldId="290"/>
            <ac:graphicFrameMk id="6" creationId="{033E1441-CEAF-6F27-4193-E8CD5CB324A4}"/>
          </ac:graphicFrameMkLst>
        </pc:graphicFrameChg>
        <pc:picChg chg="add mod">
          <ac:chgData name="Victor Heng" userId="fc4ad821-ae55-430e-b30a-62deb0249487" providerId="ADAL" clId="{51F35D19-4E04-4BD8-92BE-F0E8BAC4ED63}" dt="2026-04-16T14:58:34.588" v="7385"/>
          <ac:picMkLst>
            <pc:docMk/>
            <pc:sldMk cId="3804509200" sldId="290"/>
            <ac:picMk id="2" creationId="{97218071-EE63-F337-FA1B-6676B307BF51}"/>
          </ac:picMkLst>
        </pc:picChg>
        <pc:picChg chg="del">
          <ac:chgData name="Victor Heng" userId="fc4ad821-ae55-430e-b30a-62deb0249487" providerId="ADAL" clId="{51F35D19-4E04-4BD8-92BE-F0E8BAC4ED63}" dt="2026-04-16T14:58:34.029" v="7384" actId="478"/>
          <ac:picMkLst>
            <pc:docMk/>
            <pc:sldMk cId="3804509200" sldId="290"/>
            <ac:picMk id="4" creationId="{365BC34F-A3A3-3D17-C8D5-87013C30C650}"/>
          </ac:picMkLst>
        </pc:picChg>
      </pc:sldChg>
      <pc:sldChg chg="addSp modSp mod">
        <pc:chgData name="Victor Heng" userId="fc4ad821-ae55-430e-b30a-62deb0249487" providerId="ADAL" clId="{51F35D19-4E04-4BD8-92BE-F0E8BAC4ED63}" dt="2026-04-16T14:58:28.767" v="7383" actId="1076"/>
        <pc:sldMkLst>
          <pc:docMk/>
          <pc:sldMk cId="1114182343" sldId="308"/>
        </pc:sldMkLst>
        <pc:picChg chg="add mod">
          <ac:chgData name="Victor Heng" userId="fc4ad821-ae55-430e-b30a-62deb0249487" providerId="ADAL" clId="{51F35D19-4E04-4BD8-92BE-F0E8BAC4ED63}" dt="2026-04-16T14:58:28.767" v="7383" actId="1076"/>
          <ac:picMkLst>
            <pc:docMk/>
            <pc:sldMk cId="1114182343" sldId="308"/>
            <ac:picMk id="4" creationId="{B21BC764-C8B8-B12B-6ED0-136EDA231272}"/>
          </ac:picMkLst>
        </pc:picChg>
      </pc:sldChg>
      <pc:sldChg chg="modSp mod">
        <pc:chgData name="Victor Heng" userId="fc4ad821-ae55-430e-b30a-62deb0249487" providerId="ADAL" clId="{51F35D19-4E04-4BD8-92BE-F0E8BAC4ED63}" dt="2026-04-16T14:59:48.130" v="7390" actId="948"/>
        <pc:sldMkLst>
          <pc:docMk/>
          <pc:sldMk cId="149927539" sldId="311"/>
        </pc:sldMkLst>
        <pc:spChg chg="mod">
          <ac:chgData name="Victor Heng" userId="fc4ad821-ae55-430e-b30a-62deb0249487" providerId="ADAL" clId="{51F35D19-4E04-4BD8-92BE-F0E8BAC4ED63}" dt="2026-04-16T14:59:48.130" v="7390" actId="948"/>
          <ac:spMkLst>
            <pc:docMk/>
            <pc:sldMk cId="149927539" sldId="311"/>
            <ac:spMk id="3" creationId="{FE266272-E1FB-40C6-0924-0EAB2DF98DD5}"/>
          </ac:spMkLst>
        </pc:spChg>
      </pc:sldChg>
      <pc:sldChg chg="modSp mod">
        <pc:chgData name="Victor Heng" userId="fc4ad821-ae55-430e-b30a-62deb0249487" providerId="ADAL" clId="{51F35D19-4E04-4BD8-92BE-F0E8BAC4ED63}" dt="2026-04-16T15:01:08.803" v="7393" actId="948"/>
        <pc:sldMkLst>
          <pc:docMk/>
          <pc:sldMk cId="3047904282" sldId="317"/>
        </pc:sldMkLst>
        <pc:spChg chg="mod">
          <ac:chgData name="Victor Heng" userId="fc4ad821-ae55-430e-b30a-62deb0249487" providerId="ADAL" clId="{51F35D19-4E04-4BD8-92BE-F0E8BAC4ED63}" dt="2026-04-16T15:01:08.803" v="7393" actId="948"/>
          <ac:spMkLst>
            <pc:docMk/>
            <pc:sldMk cId="3047904282" sldId="317"/>
            <ac:spMk id="3" creationId="{C5166F21-97FB-64D2-951A-934291E0CDD8}"/>
          </ac:spMkLst>
        </pc:spChg>
      </pc:sldChg>
      <pc:sldChg chg="modSp">
        <pc:chgData name="Victor Heng" userId="fc4ad821-ae55-430e-b30a-62deb0249487" providerId="ADAL" clId="{51F35D19-4E04-4BD8-92BE-F0E8BAC4ED63}" dt="2026-04-16T15:01:42.788" v="7414" actId="20577"/>
        <pc:sldMkLst>
          <pc:docMk/>
          <pc:sldMk cId="4070048709" sldId="318"/>
        </pc:sldMkLst>
        <pc:spChg chg="mod">
          <ac:chgData name="Victor Heng" userId="fc4ad821-ae55-430e-b30a-62deb0249487" providerId="ADAL" clId="{51F35D19-4E04-4BD8-92BE-F0E8BAC4ED63}" dt="2026-04-16T15:01:42.788" v="7414" actId="20577"/>
          <ac:spMkLst>
            <pc:docMk/>
            <pc:sldMk cId="4070048709" sldId="318"/>
            <ac:spMk id="6" creationId="{3D8340B4-2094-8628-FA62-3CA1C4590043}"/>
          </ac:spMkLst>
        </pc:spChg>
      </pc:sldChg>
    </pc:docChg>
  </pc:docChgLst>
  <pc:docChgLst>
    <pc:chgData name="Victor Heng" userId="S::v.heng@nhm.ac.uk::fc4ad821-ae55-430e-b30a-62deb0249487" providerId="AD" clId="Web-{36515A38-FA0A-D19D-5E19-1E575D18F5B0}"/>
    <pc:docChg chg="modSld">
      <pc:chgData name="Victor Heng" userId="S::v.heng@nhm.ac.uk::fc4ad821-ae55-430e-b30a-62deb0249487" providerId="AD" clId="Web-{36515A38-FA0A-D19D-5E19-1E575D18F5B0}" dt="2026-03-25T15:25:39.778" v="93" actId="14100"/>
      <pc:docMkLst>
        <pc:docMk/>
      </pc:docMkLst>
      <pc:sldChg chg="modSp">
        <pc:chgData name="Victor Heng" userId="S::v.heng@nhm.ac.uk::fc4ad821-ae55-430e-b30a-62deb0249487" providerId="AD" clId="Web-{36515A38-FA0A-D19D-5E19-1E575D18F5B0}" dt="2026-03-25T15:17:23.509" v="30" actId="20577"/>
        <pc:sldMkLst>
          <pc:docMk/>
          <pc:sldMk cId="4150017579" sldId="258"/>
        </pc:sldMkLst>
        <pc:spChg chg="mod">
          <ac:chgData name="Victor Heng" userId="S::v.heng@nhm.ac.uk::fc4ad821-ae55-430e-b30a-62deb0249487" providerId="AD" clId="Web-{36515A38-FA0A-D19D-5E19-1E575D18F5B0}" dt="2026-03-25T15:17:23.509" v="30" actId="20577"/>
          <ac:spMkLst>
            <pc:docMk/>
            <pc:sldMk cId="4150017579" sldId="258"/>
            <ac:spMk id="6" creationId="{94183E7F-501C-7731-AFCF-55223A5517D4}"/>
          </ac:spMkLst>
        </pc:spChg>
      </pc:sldChg>
      <pc:sldChg chg="modSp">
        <pc:chgData name="Victor Heng" userId="S::v.heng@nhm.ac.uk::fc4ad821-ae55-430e-b30a-62deb0249487" providerId="AD" clId="Web-{36515A38-FA0A-D19D-5E19-1E575D18F5B0}" dt="2026-03-25T15:22:33.549" v="52" actId="1076"/>
        <pc:sldMkLst>
          <pc:docMk/>
          <pc:sldMk cId="3159845796" sldId="304"/>
        </pc:sldMkLst>
        <pc:spChg chg="mod">
          <ac:chgData name="Victor Heng" userId="S::v.heng@nhm.ac.uk::fc4ad821-ae55-430e-b30a-62deb0249487" providerId="AD" clId="Web-{36515A38-FA0A-D19D-5E19-1E575D18F5B0}" dt="2026-03-25T15:22:33.549" v="52" actId="1076"/>
          <ac:spMkLst>
            <pc:docMk/>
            <pc:sldMk cId="3159845796" sldId="304"/>
            <ac:spMk id="8" creationId="{0A216B41-9465-ACAC-21E6-ADF62ABD2149}"/>
          </ac:spMkLst>
        </pc:spChg>
      </pc:sldChg>
      <pc:sldChg chg="modSp">
        <pc:chgData name="Victor Heng" userId="S::v.heng@nhm.ac.uk::fc4ad821-ae55-430e-b30a-62deb0249487" providerId="AD" clId="Web-{36515A38-FA0A-D19D-5E19-1E575D18F5B0}" dt="2026-03-25T15:22:08.563" v="47" actId="20577"/>
        <pc:sldMkLst>
          <pc:docMk/>
          <pc:sldMk cId="967379173" sldId="305"/>
        </pc:sldMkLst>
        <pc:spChg chg="mod">
          <ac:chgData name="Victor Heng" userId="S::v.heng@nhm.ac.uk::fc4ad821-ae55-430e-b30a-62deb0249487" providerId="AD" clId="Web-{36515A38-FA0A-D19D-5E19-1E575D18F5B0}" dt="2026-03-25T15:22:08.563" v="47" actId="20577"/>
          <ac:spMkLst>
            <pc:docMk/>
            <pc:sldMk cId="967379173" sldId="305"/>
            <ac:spMk id="11" creationId="{4BA140D8-A4A7-B1D7-D982-C139BAF07F45}"/>
          </ac:spMkLst>
        </pc:spChg>
      </pc:sldChg>
      <pc:sldChg chg="modSp">
        <pc:chgData name="Victor Heng" userId="S::v.heng@nhm.ac.uk::fc4ad821-ae55-430e-b30a-62deb0249487" providerId="AD" clId="Web-{36515A38-FA0A-D19D-5E19-1E575D18F5B0}" dt="2026-03-25T15:25:39.778" v="93" actId="14100"/>
        <pc:sldMkLst>
          <pc:docMk/>
          <pc:sldMk cId="410503123" sldId="309"/>
        </pc:sldMkLst>
        <pc:spChg chg="mod">
          <ac:chgData name="Victor Heng" userId="S::v.heng@nhm.ac.uk::fc4ad821-ae55-430e-b30a-62deb0249487" providerId="AD" clId="Web-{36515A38-FA0A-D19D-5E19-1E575D18F5B0}" dt="2026-03-25T15:25:39.778" v="93" actId="14100"/>
          <ac:spMkLst>
            <pc:docMk/>
            <pc:sldMk cId="410503123" sldId="309"/>
            <ac:spMk id="7" creationId="{88832169-4ABF-537F-6C31-F210F9B9C812}"/>
          </ac:spMkLst>
        </pc:spChg>
        <pc:spChg chg="mod">
          <ac:chgData name="Victor Heng" userId="S::v.heng@nhm.ac.uk::fc4ad821-ae55-430e-b30a-62deb0249487" providerId="AD" clId="Web-{36515A38-FA0A-D19D-5E19-1E575D18F5B0}" dt="2026-03-25T15:25:24.356" v="92" actId="1076"/>
          <ac:spMkLst>
            <pc:docMk/>
            <pc:sldMk cId="410503123" sldId="309"/>
            <ac:spMk id="8" creationId="{53E0260C-61A9-000D-DD82-C87763102CBC}"/>
          </ac:spMkLst>
        </pc:spChg>
        <pc:picChg chg="mod">
          <ac:chgData name="Victor Heng" userId="S::v.heng@nhm.ac.uk::fc4ad821-ae55-430e-b30a-62deb0249487" providerId="AD" clId="Web-{36515A38-FA0A-D19D-5E19-1E575D18F5B0}" dt="2026-03-25T15:25:24.340" v="91" actId="1076"/>
          <ac:picMkLst>
            <pc:docMk/>
            <pc:sldMk cId="410503123" sldId="309"/>
            <ac:picMk id="5" creationId="{9473A0B6-D26B-9379-A1DB-77090F7F49E9}"/>
          </ac:picMkLst>
        </pc:picChg>
      </pc:sldChg>
      <pc:sldChg chg="modSp">
        <pc:chgData name="Victor Heng" userId="S::v.heng@nhm.ac.uk::fc4ad821-ae55-430e-b30a-62deb0249487" providerId="AD" clId="Web-{36515A38-FA0A-D19D-5E19-1E575D18F5B0}" dt="2026-03-25T15:24:11.337" v="72" actId="14100"/>
        <pc:sldMkLst>
          <pc:docMk/>
          <pc:sldMk cId="349863413" sldId="313"/>
        </pc:sldMkLst>
        <pc:spChg chg="mod">
          <ac:chgData name="Victor Heng" userId="S::v.heng@nhm.ac.uk::fc4ad821-ae55-430e-b30a-62deb0249487" providerId="AD" clId="Web-{36515A38-FA0A-D19D-5E19-1E575D18F5B0}" dt="2026-03-25T15:23:53.836" v="70" actId="14100"/>
          <ac:spMkLst>
            <pc:docMk/>
            <pc:sldMk cId="349863413" sldId="313"/>
            <ac:spMk id="22" creationId="{91431829-DC81-6607-870A-C1CEC5D12028}"/>
          </ac:spMkLst>
        </pc:spChg>
        <pc:spChg chg="mod">
          <ac:chgData name="Victor Heng" userId="S::v.heng@nhm.ac.uk::fc4ad821-ae55-430e-b30a-62deb0249487" providerId="AD" clId="Web-{36515A38-FA0A-D19D-5E19-1E575D18F5B0}" dt="2026-03-25T15:23:42.069" v="67" actId="1076"/>
          <ac:spMkLst>
            <pc:docMk/>
            <pc:sldMk cId="349863413" sldId="313"/>
            <ac:spMk id="23" creationId="{39A742D7-1491-FE28-0721-69B162A1C1DD}"/>
          </ac:spMkLst>
        </pc:spChg>
        <pc:spChg chg="mod">
          <ac:chgData name="Victor Heng" userId="S::v.heng@nhm.ac.uk::fc4ad821-ae55-430e-b30a-62deb0249487" providerId="AD" clId="Web-{36515A38-FA0A-D19D-5E19-1E575D18F5B0}" dt="2026-03-25T15:24:02.883" v="71" actId="1076"/>
          <ac:spMkLst>
            <pc:docMk/>
            <pc:sldMk cId="349863413" sldId="313"/>
            <ac:spMk id="24" creationId="{05AE5853-EE3B-BA8E-9B19-79767ADB52D2}"/>
          </ac:spMkLst>
        </pc:spChg>
        <pc:cxnChg chg="mod">
          <ac:chgData name="Victor Heng" userId="S::v.heng@nhm.ac.uk::fc4ad821-ae55-430e-b30a-62deb0249487" providerId="AD" clId="Web-{36515A38-FA0A-D19D-5E19-1E575D18F5B0}" dt="2026-03-25T15:24:02.883" v="71" actId="1076"/>
          <ac:cxnSpMkLst>
            <pc:docMk/>
            <pc:sldMk cId="349863413" sldId="313"/>
            <ac:cxnSpMk id="19" creationId="{A307BF8C-BFAB-26C3-B4EC-18CA05AAC685}"/>
          </ac:cxnSpMkLst>
        </pc:cxnChg>
        <pc:cxnChg chg="mod">
          <ac:chgData name="Victor Heng" userId="S::v.heng@nhm.ac.uk::fc4ad821-ae55-430e-b30a-62deb0249487" providerId="AD" clId="Web-{36515A38-FA0A-D19D-5E19-1E575D18F5B0}" dt="2026-03-25T15:24:11.337" v="72" actId="14100"/>
          <ac:cxnSpMkLst>
            <pc:docMk/>
            <pc:sldMk cId="349863413" sldId="313"/>
            <ac:cxnSpMk id="20" creationId="{0F6B2A82-0F14-1EDF-1FF8-E0B9F726CD40}"/>
          </ac:cxnSpMkLst>
        </pc:cxnChg>
        <pc:cxnChg chg="mod">
          <ac:chgData name="Victor Heng" userId="S::v.heng@nhm.ac.uk::fc4ad821-ae55-430e-b30a-62deb0249487" providerId="AD" clId="Web-{36515A38-FA0A-D19D-5E19-1E575D18F5B0}" dt="2026-03-25T15:23:31.740" v="65" actId="14100"/>
          <ac:cxnSpMkLst>
            <pc:docMk/>
            <pc:sldMk cId="349863413" sldId="313"/>
            <ac:cxnSpMk id="21" creationId="{43510E9F-27A3-07C5-7E2E-FAA0D75F9328}"/>
          </ac:cxnSpMkLst>
        </pc:cxnChg>
      </pc:sldChg>
      <pc:sldChg chg="modNotes">
        <pc:chgData name="Victor Heng" userId="S::v.heng@nhm.ac.uk::fc4ad821-ae55-430e-b30a-62deb0249487" providerId="AD" clId="Web-{36515A38-FA0A-D19D-5E19-1E575D18F5B0}" dt="2026-03-25T15:20:33.745" v="36"/>
        <pc:sldMkLst>
          <pc:docMk/>
          <pc:sldMk cId="4070048709" sldId="318"/>
        </pc:sldMkLst>
      </pc:sldChg>
    </pc:docChg>
  </pc:docChgLst>
  <pc:docChgLst>
    <pc:chgData name="Victor Heng" userId="S::v.heng@nhm.ac.uk::fc4ad821-ae55-430e-b30a-62deb0249487" providerId="AD" clId="Web-{B3DC485C-BB43-A412-0E57-67F02ECF1615}"/>
    <pc:docChg chg="modSld">
      <pc:chgData name="Victor Heng" userId="S::v.heng@nhm.ac.uk::fc4ad821-ae55-430e-b30a-62deb0249487" providerId="AD" clId="Web-{B3DC485C-BB43-A412-0E57-67F02ECF1615}" dt="2026-03-25T14:34:13.129" v="0" actId="20577"/>
      <pc:docMkLst>
        <pc:docMk/>
      </pc:docMkLst>
      <pc:sldChg chg="modSp">
        <pc:chgData name="Victor Heng" userId="S::v.heng@nhm.ac.uk::fc4ad821-ae55-430e-b30a-62deb0249487" providerId="AD" clId="Web-{B3DC485C-BB43-A412-0E57-67F02ECF1615}" dt="2026-03-25T14:34:13.129" v="0" actId="20577"/>
        <pc:sldMkLst>
          <pc:docMk/>
          <pc:sldMk cId="4150017579" sldId="258"/>
        </pc:sldMkLst>
        <pc:spChg chg="mod">
          <ac:chgData name="Victor Heng" userId="S::v.heng@nhm.ac.uk::fc4ad821-ae55-430e-b30a-62deb0249487" providerId="AD" clId="Web-{B3DC485C-BB43-A412-0E57-67F02ECF1615}" dt="2026-03-25T14:34:13.129" v="0" actId="20577"/>
          <ac:spMkLst>
            <pc:docMk/>
            <pc:sldMk cId="4150017579" sldId="258"/>
            <ac:spMk id="6" creationId="{94183E7F-501C-7731-AFCF-55223A5517D4}"/>
          </ac:spMkLst>
        </pc:spChg>
      </pc:sldChg>
    </pc:docChg>
  </pc:docChgLst>
  <pc:docChgLst>
    <pc:chgData name="Victor Heng" userId="S::v.heng@nhm.ac.uk::fc4ad821-ae55-430e-b30a-62deb0249487" providerId="AD" clId="Web-{6AD9AF7D-80A8-F34A-1A2D-7E53016F913C}"/>
    <pc:docChg chg="modSld">
      <pc:chgData name="Victor Heng" userId="S::v.heng@nhm.ac.uk::fc4ad821-ae55-430e-b30a-62deb0249487" providerId="AD" clId="Web-{6AD9AF7D-80A8-F34A-1A2D-7E53016F913C}" dt="2026-03-25T14:54:52.856" v="20" actId="14100"/>
      <pc:docMkLst>
        <pc:docMk/>
      </pc:docMkLst>
      <pc:sldChg chg="modSp">
        <pc:chgData name="Victor Heng" userId="S::v.heng@nhm.ac.uk::fc4ad821-ae55-430e-b30a-62deb0249487" providerId="AD" clId="Web-{6AD9AF7D-80A8-F34A-1A2D-7E53016F913C}" dt="2026-03-25T14:54:52.856" v="20" actId="14100"/>
        <pc:sldMkLst>
          <pc:docMk/>
          <pc:sldMk cId="3283184307" sldId="284"/>
        </pc:sldMkLst>
        <pc:spChg chg="mod">
          <ac:chgData name="Victor Heng" userId="S::v.heng@nhm.ac.uk::fc4ad821-ae55-430e-b30a-62deb0249487" providerId="AD" clId="Web-{6AD9AF7D-80A8-F34A-1A2D-7E53016F913C}" dt="2026-03-25T14:54:28.934" v="14" actId="1076"/>
          <ac:spMkLst>
            <pc:docMk/>
            <pc:sldMk cId="3283184307" sldId="284"/>
            <ac:spMk id="7" creationId="{F420BEDD-509F-DCFB-2728-3800B0633CC1}"/>
          </ac:spMkLst>
        </pc:spChg>
        <pc:spChg chg="mod">
          <ac:chgData name="Victor Heng" userId="S::v.heng@nhm.ac.uk::fc4ad821-ae55-430e-b30a-62deb0249487" providerId="AD" clId="Web-{6AD9AF7D-80A8-F34A-1A2D-7E53016F913C}" dt="2026-03-25T14:54:26.199" v="13" actId="1076"/>
          <ac:spMkLst>
            <pc:docMk/>
            <pc:sldMk cId="3283184307" sldId="284"/>
            <ac:spMk id="8" creationId="{027868CA-97C1-970B-1141-A6ED98712EB7}"/>
          </ac:spMkLst>
        </pc:spChg>
        <pc:spChg chg="mod">
          <ac:chgData name="Victor Heng" userId="S::v.heng@nhm.ac.uk::fc4ad821-ae55-430e-b30a-62deb0249487" providerId="AD" clId="Web-{6AD9AF7D-80A8-F34A-1A2D-7E53016F913C}" dt="2026-03-25T14:54:22.168" v="12" actId="1076"/>
          <ac:spMkLst>
            <pc:docMk/>
            <pc:sldMk cId="3283184307" sldId="284"/>
            <ac:spMk id="9" creationId="{C22B488B-C472-E8FA-DA0C-75CEC2495F08}"/>
          </ac:spMkLst>
        </pc:spChg>
        <pc:spChg chg="mod">
          <ac:chgData name="Victor Heng" userId="S::v.heng@nhm.ac.uk::fc4ad821-ae55-430e-b30a-62deb0249487" providerId="AD" clId="Web-{6AD9AF7D-80A8-F34A-1A2D-7E53016F913C}" dt="2026-03-25T14:54:04.464" v="8" actId="14100"/>
          <ac:spMkLst>
            <pc:docMk/>
            <pc:sldMk cId="3283184307" sldId="284"/>
            <ac:spMk id="24" creationId="{35C5C44E-BC90-3E12-D1E0-F3AD3F9A64EA}"/>
          </ac:spMkLst>
        </pc:spChg>
        <pc:spChg chg="mod">
          <ac:chgData name="Victor Heng" userId="S::v.heng@nhm.ac.uk::fc4ad821-ae55-430e-b30a-62deb0249487" providerId="AD" clId="Web-{6AD9AF7D-80A8-F34A-1A2D-7E53016F913C}" dt="2026-03-25T14:54:04.480" v="9" actId="14100"/>
          <ac:spMkLst>
            <pc:docMk/>
            <pc:sldMk cId="3283184307" sldId="284"/>
            <ac:spMk id="25" creationId="{AF78CC49-8EEC-4F41-242E-F12BB4DFF265}"/>
          </ac:spMkLst>
        </pc:spChg>
        <pc:picChg chg="mod">
          <ac:chgData name="Victor Heng" userId="S::v.heng@nhm.ac.uk::fc4ad821-ae55-430e-b30a-62deb0249487" providerId="AD" clId="Web-{6AD9AF7D-80A8-F34A-1A2D-7E53016F913C}" dt="2026-03-25T14:54:40.481" v="18" actId="1076"/>
          <ac:picMkLst>
            <pc:docMk/>
            <pc:sldMk cId="3283184307" sldId="284"/>
            <ac:picMk id="6" creationId="{5BEADF38-5BAA-1184-1732-A100385351CF}"/>
          </ac:picMkLst>
        </pc:picChg>
        <pc:cxnChg chg="mod">
          <ac:chgData name="Victor Heng" userId="S::v.heng@nhm.ac.uk::fc4ad821-ae55-430e-b30a-62deb0249487" providerId="AD" clId="Web-{6AD9AF7D-80A8-F34A-1A2D-7E53016F913C}" dt="2026-03-25T14:54:22.168" v="12" actId="1076"/>
          <ac:cxnSpMkLst>
            <pc:docMk/>
            <pc:sldMk cId="3283184307" sldId="284"/>
            <ac:cxnSpMk id="10" creationId="{05037358-4B15-BC69-A825-84E195F1076D}"/>
          </ac:cxnSpMkLst>
        </pc:cxnChg>
        <pc:cxnChg chg="mod">
          <ac:chgData name="Victor Heng" userId="S::v.heng@nhm.ac.uk::fc4ad821-ae55-430e-b30a-62deb0249487" providerId="AD" clId="Web-{6AD9AF7D-80A8-F34A-1A2D-7E53016F913C}" dt="2026-03-25T14:54:45.231" v="19" actId="14100"/>
          <ac:cxnSpMkLst>
            <pc:docMk/>
            <pc:sldMk cId="3283184307" sldId="284"/>
            <ac:cxnSpMk id="11" creationId="{68C29B03-8B6B-2EF1-A083-CE087FCDA35E}"/>
          </ac:cxnSpMkLst>
        </pc:cxnChg>
        <pc:cxnChg chg="mod">
          <ac:chgData name="Victor Heng" userId="S::v.heng@nhm.ac.uk::fc4ad821-ae55-430e-b30a-62deb0249487" providerId="AD" clId="Web-{6AD9AF7D-80A8-F34A-1A2D-7E53016F913C}" dt="2026-03-25T14:54:52.856" v="20" actId="14100"/>
          <ac:cxnSpMkLst>
            <pc:docMk/>
            <pc:sldMk cId="3283184307" sldId="284"/>
            <ac:cxnSpMk id="12" creationId="{94B0AD32-769B-4F61-0C91-548B6C372F78}"/>
          </ac:cxnSpMkLst>
        </pc:cxnChg>
        <pc:cxnChg chg="mod">
          <ac:chgData name="Victor Heng" userId="S::v.heng@nhm.ac.uk::fc4ad821-ae55-430e-b30a-62deb0249487" providerId="AD" clId="Web-{6AD9AF7D-80A8-F34A-1A2D-7E53016F913C}" dt="2026-03-25T14:54:40.481" v="18" actId="1076"/>
          <ac:cxnSpMkLst>
            <pc:docMk/>
            <pc:sldMk cId="3283184307" sldId="284"/>
            <ac:cxnSpMk id="26" creationId="{C545D824-B6BE-70DA-71A1-99374265363F}"/>
          </ac:cxnSpMkLst>
        </pc:cxnChg>
        <pc:cxnChg chg="mod">
          <ac:chgData name="Victor Heng" userId="S::v.heng@nhm.ac.uk::fc4ad821-ae55-430e-b30a-62deb0249487" providerId="AD" clId="Web-{6AD9AF7D-80A8-F34A-1A2D-7E53016F913C}" dt="2026-03-25T14:54:14.230" v="11" actId="14100"/>
          <ac:cxnSpMkLst>
            <pc:docMk/>
            <pc:sldMk cId="3283184307" sldId="284"/>
            <ac:cxnSpMk id="28" creationId="{B8F45330-085F-239D-8487-7F12B0CD557C}"/>
          </ac:cxnSpMkLst>
        </pc:cxnChg>
      </pc:sldChg>
    </pc:docChg>
  </pc:docChgLst>
  <pc:docChgLst>
    <pc:chgData name="Victor Heng" userId="S::v.heng@nhm.ac.uk::fc4ad821-ae55-430e-b30a-62deb0249487" providerId="AD" clId="Web-{53E4BB0B-C96A-C77E-9460-9014A824D4CA}"/>
    <pc:docChg chg="modSld">
      <pc:chgData name="Victor Heng" userId="S::v.heng@nhm.ac.uk::fc4ad821-ae55-430e-b30a-62deb0249487" providerId="AD" clId="Web-{53E4BB0B-C96A-C77E-9460-9014A824D4CA}" dt="2026-04-15T09:00:12.849" v="9" actId="1076"/>
      <pc:docMkLst>
        <pc:docMk/>
      </pc:docMkLst>
      <pc:sldChg chg="modSp">
        <pc:chgData name="Victor Heng" userId="S::v.heng@nhm.ac.uk::fc4ad821-ae55-430e-b30a-62deb0249487" providerId="AD" clId="Web-{53E4BB0B-C96A-C77E-9460-9014A824D4CA}" dt="2026-04-15T08:59:34.406" v="7"/>
        <pc:sldMkLst>
          <pc:docMk/>
          <pc:sldMk cId="828593996" sldId="263"/>
        </pc:sldMkLst>
        <pc:spChg chg="mod">
          <ac:chgData name="Victor Heng" userId="S::v.heng@nhm.ac.uk::fc4ad821-ae55-430e-b30a-62deb0249487" providerId="AD" clId="Web-{53E4BB0B-C96A-C77E-9460-9014A824D4CA}" dt="2026-04-15T08:59:34.343" v="5"/>
          <ac:spMkLst>
            <pc:docMk/>
            <pc:sldMk cId="828593996" sldId="263"/>
            <ac:spMk id="22" creationId="{756EFB80-EB06-43D3-CA5A-D360961F9138}"/>
          </ac:spMkLst>
        </pc:spChg>
        <pc:spChg chg="mod">
          <ac:chgData name="Victor Heng" userId="S::v.heng@nhm.ac.uk::fc4ad821-ae55-430e-b30a-62deb0249487" providerId="AD" clId="Web-{53E4BB0B-C96A-C77E-9460-9014A824D4CA}" dt="2026-04-15T08:59:34.359" v="6"/>
          <ac:spMkLst>
            <pc:docMk/>
            <pc:sldMk cId="828593996" sldId="263"/>
            <ac:spMk id="23" creationId="{20B171D7-4178-161F-372B-5FDDE2EEEB4D}"/>
          </ac:spMkLst>
        </pc:spChg>
        <pc:spChg chg="mod">
          <ac:chgData name="Victor Heng" userId="S::v.heng@nhm.ac.uk::fc4ad821-ae55-430e-b30a-62deb0249487" providerId="AD" clId="Web-{53E4BB0B-C96A-C77E-9460-9014A824D4CA}" dt="2026-04-15T08:59:34.406" v="7"/>
          <ac:spMkLst>
            <pc:docMk/>
            <pc:sldMk cId="828593996" sldId="263"/>
            <ac:spMk id="24" creationId="{E27D4C68-F330-A4B2-1654-B9CAA1831CF3}"/>
          </ac:spMkLst>
        </pc:spChg>
        <pc:cxnChg chg="mod">
          <ac:chgData name="Victor Heng" userId="S::v.heng@nhm.ac.uk::fc4ad821-ae55-430e-b30a-62deb0249487" providerId="AD" clId="Web-{53E4BB0B-C96A-C77E-9460-9014A824D4CA}" dt="2026-04-15T08:59:34.406" v="7"/>
          <ac:cxnSpMkLst>
            <pc:docMk/>
            <pc:sldMk cId="828593996" sldId="263"/>
            <ac:cxnSpMk id="19" creationId="{C27ECE78-B561-686A-2B30-17F714FE2BEA}"/>
          </ac:cxnSpMkLst>
        </pc:cxnChg>
        <pc:cxnChg chg="mod">
          <ac:chgData name="Victor Heng" userId="S::v.heng@nhm.ac.uk::fc4ad821-ae55-430e-b30a-62deb0249487" providerId="AD" clId="Web-{53E4BB0B-C96A-C77E-9460-9014A824D4CA}" dt="2026-04-15T08:59:34.359" v="6"/>
          <ac:cxnSpMkLst>
            <pc:docMk/>
            <pc:sldMk cId="828593996" sldId="263"/>
            <ac:cxnSpMk id="20" creationId="{1C88C681-9382-E611-891F-22C629DF5161}"/>
          </ac:cxnSpMkLst>
        </pc:cxnChg>
        <pc:cxnChg chg="mod">
          <ac:chgData name="Victor Heng" userId="S::v.heng@nhm.ac.uk::fc4ad821-ae55-430e-b30a-62deb0249487" providerId="AD" clId="Web-{53E4BB0B-C96A-C77E-9460-9014A824D4CA}" dt="2026-04-15T08:59:34.343" v="5"/>
          <ac:cxnSpMkLst>
            <pc:docMk/>
            <pc:sldMk cId="828593996" sldId="263"/>
            <ac:cxnSpMk id="21" creationId="{DF4395D0-4262-8FEC-2A3E-7C451029A12C}"/>
          </ac:cxnSpMkLst>
        </pc:cxnChg>
      </pc:sldChg>
      <pc:sldChg chg="modSp">
        <pc:chgData name="Victor Heng" userId="S::v.heng@nhm.ac.uk::fc4ad821-ae55-430e-b30a-62deb0249487" providerId="AD" clId="Web-{53E4BB0B-C96A-C77E-9460-9014A824D4CA}" dt="2026-04-15T09:00:00.816" v="8" actId="1076"/>
        <pc:sldMkLst>
          <pc:docMk/>
          <pc:sldMk cId="3159845796" sldId="304"/>
        </pc:sldMkLst>
        <pc:spChg chg="mod">
          <ac:chgData name="Victor Heng" userId="S::v.heng@nhm.ac.uk::fc4ad821-ae55-430e-b30a-62deb0249487" providerId="AD" clId="Web-{53E4BB0B-C96A-C77E-9460-9014A824D4CA}" dt="2026-04-15T09:00:00.816" v="8" actId="1076"/>
          <ac:spMkLst>
            <pc:docMk/>
            <pc:sldMk cId="3159845796" sldId="304"/>
            <ac:spMk id="8" creationId="{0A216B41-9465-ACAC-21E6-ADF62ABD2149}"/>
          </ac:spMkLst>
        </pc:spChg>
      </pc:sldChg>
      <pc:sldChg chg="modSp">
        <pc:chgData name="Victor Heng" userId="S::v.heng@nhm.ac.uk::fc4ad821-ae55-430e-b30a-62deb0249487" providerId="AD" clId="Web-{53E4BB0B-C96A-C77E-9460-9014A824D4CA}" dt="2026-04-15T09:00:12.849" v="9" actId="1076"/>
        <pc:sldMkLst>
          <pc:docMk/>
          <pc:sldMk cId="410503123" sldId="309"/>
        </pc:sldMkLst>
        <pc:spChg chg="mod">
          <ac:chgData name="Victor Heng" userId="S::v.heng@nhm.ac.uk::fc4ad821-ae55-430e-b30a-62deb0249487" providerId="AD" clId="Web-{53E4BB0B-C96A-C77E-9460-9014A824D4CA}" dt="2026-04-15T09:00:12.849" v="9" actId="1076"/>
          <ac:spMkLst>
            <pc:docMk/>
            <pc:sldMk cId="410503123" sldId="309"/>
            <ac:spMk id="8" creationId="{53E0260C-61A9-000D-DD82-C87763102CBC}"/>
          </ac:spMkLst>
        </pc:spChg>
      </pc:sldChg>
      <pc:sldChg chg="modSp">
        <pc:chgData name="Victor Heng" userId="S::v.heng@nhm.ac.uk::fc4ad821-ae55-430e-b30a-62deb0249487" providerId="AD" clId="Web-{53E4BB0B-C96A-C77E-9460-9014A824D4CA}" dt="2026-04-15T08:58:53.963" v="1" actId="20577"/>
        <pc:sldMkLst>
          <pc:docMk/>
          <pc:sldMk cId="3047904282" sldId="317"/>
        </pc:sldMkLst>
        <pc:spChg chg="mod">
          <ac:chgData name="Victor Heng" userId="S::v.heng@nhm.ac.uk::fc4ad821-ae55-430e-b30a-62deb0249487" providerId="AD" clId="Web-{53E4BB0B-C96A-C77E-9460-9014A824D4CA}" dt="2026-04-15T08:58:53.963" v="1" actId="20577"/>
          <ac:spMkLst>
            <pc:docMk/>
            <pc:sldMk cId="3047904282" sldId="317"/>
            <ac:spMk id="15" creationId="{881E6D06-676A-2FB6-A18A-A11C7C65C79B}"/>
          </ac:spMkLst>
        </pc:spChg>
      </pc:sldChg>
    </pc:docChg>
  </pc:docChgLst>
  <pc:docChgLst>
    <pc:chgData name="Holly Temple" userId="S::hollytemple_rhs.org.uk#ext#@nhm.ac.uk::5b5f6386-3222-459c-bd6f-701a5a7b6f18" providerId="AD" clId="Web-{D2D01C69-F683-9873-5270-73A571F250BD}"/>
    <pc:docChg chg="mod modSld">
      <pc:chgData name="Holly Temple" userId="S::hollytemple_rhs.org.uk#ext#@nhm.ac.uk::5b5f6386-3222-459c-bd6f-701a5a7b6f18" providerId="AD" clId="Web-{D2D01C69-F683-9873-5270-73A571F250BD}" dt="2026-04-16T10:33:43" v="43" actId="1076"/>
      <pc:docMkLst>
        <pc:docMk/>
      </pc:docMkLst>
      <pc:sldChg chg="modSp">
        <pc:chgData name="Holly Temple" userId="S::hollytemple_rhs.org.uk#ext#@nhm.ac.uk::5b5f6386-3222-459c-bd6f-701a5a7b6f18" providerId="AD" clId="Web-{D2D01C69-F683-9873-5270-73A571F250BD}" dt="2026-04-16T10:33:43" v="43" actId="1076"/>
        <pc:sldMkLst>
          <pc:docMk/>
          <pc:sldMk cId="828593996" sldId="263"/>
        </pc:sldMkLst>
        <pc:spChg chg="mod">
          <ac:chgData name="Holly Temple" userId="S::hollytemple_rhs.org.uk#ext#@nhm.ac.uk::5b5f6386-3222-459c-bd6f-701a5a7b6f18" providerId="AD" clId="Web-{D2D01C69-F683-9873-5270-73A571F250BD}" dt="2026-04-16T10:33:39.906" v="35" actId="14100"/>
          <ac:spMkLst>
            <pc:docMk/>
            <pc:sldMk cId="828593996" sldId="263"/>
            <ac:spMk id="7" creationId="{B46E0321-4CD5-A1DD-7E85-BB996F9BBEAC}"/>
          </ac:spMkLst>
        </pc:spChg>
        <pc:spChg chg="mod">
          <ac:chgData name="Holly Temple" userId="S::hollytemple_rhs.org.uk#ext#@nhm.ac.uk::5b5f6386-3222-459c-bd6f-701a5a7b6f18" providerId="AD" clId="Web-{D2D01C69-F683-9873-5270-73A571F250BD}" dt="2026-04-16T10:33:43" v="39" actId="1076"/>
          <ac:spMkLst>
            <pc:docMk/>
            <pc:sldMk cId="828593996" sldId="263"/>
            <ac:spMk id="22" creationId="{756EFB80-EB06-43D3-CA5A-D360961F9138}"/>
          </ac:spMkLst>
        </pc:spChg>
        <pc:spChg chg="mod">
          <ac:chgData name="Holly Temple" userId="S::hollytemple_rhs.org.uk#ext#@nhm.ac.uk::5b5f6386-3222-459c-bd6f-701a5a7b6f18" providerId="AD" clId="Web-{D2D01C69-F683-9873-5270-73A571F250BD}" dt="2026-04-16T10:33:43" v="38" actId="1076"/>
          <ac:spMkLst>
            <pc:docMk/>
            <pc:sldMk cId="828593996" sldId="263"/>
            <ac:spMk id="23" creationId="{20B171D7-4178-161F-372B-5FDDE2EEEB4D}"/>
          </ac:spMkLst>
        </pc:spChg>
        <pc:spChg chg="mod">
          <ac:chgData name="Holly Temple" userId="S::hollytemple_rhs.org.uk#ext#@nhm.ac.uk::5b5f6386-3222-459c-bd6f-701a5a7b6f18" providerId="AD" clId="Web-{D2D01C69-F683-9873-5270-73A571F250BD}" dt="2026-04-16T10:33:43" v="37" actId="1076"/>
          <ac:spMkLst>
            <pc:docMk/>
            <pc:sldMk cId="828593996" sldId="263"/>
            <ac:spMk id="24" creationId="{E27D4C68-F330-A4B2-1654-B9CAA1831CF3}"/>
          </ac:spMkLst>
        </pc:spChg>
        <pc:picChg chg="mod">
          <ac:chgData name="Holly Temple" userId="S::hollytemple_rhs.org.uk#ext#@nhm.ac.uk::5b5f6386-3222-459c-bd6f-701a5a7b6f18" providerId="AD" clId="Web-{D2D01C69-F683-9873-5270-73A571F250BD}" dt="2026-04-16T10:33:41.047" v="36" actId="1076"/>
          <ac:picMkLst>
            <pc:docMk/>
            <pc:sldMk cId="828593996" sldId="263"/>
            <ac:picMk id="2" creationId="{45619042-B792-DDA1-488B-A1A38DC278C2}"/>
          </ac:picMkLst>
        </pc:picChg>
        <pc:picChg chg="mod">
          <ac:chgData name="Holly Temple" userId="S::hollytemple_rhs.org.uk#ext#@nhm.ac.uk::5b5f6386-3222-459c-bd6f-701a5a7b6f18" providerId="AD" clId="Web-{D2D01C69-F683-9873-5270-73A571F250BD}" dt="2026-04-16T10:33:43" v="43" actId="1076"/>
          <ac:picMkLst>
            <pc:docMk/>
            <pc:sldMk cId="828593996" sldId="263"/>
            <ac:picMk id="18" creationId="{E154AF22-FE28-5B0D-3F47-39CE19522C14}"/>
          </ac:picMkLst>
        </pc:picChg>
        <pc:cxnChg chg="mod">
          <ac:chgData name="Holly Temple" userId="S::hollytemple_rhs.org.uk#ext#@nhm.ac.uk::5b5f6386-3222-459c-bd6f-701a5a7b6f18" providerId="AD" clId="Web-{D2D01C69-F683-9873-5270-73A571F250BD}" dt="2026-04-16T10:33:43" v="42" actId="1076"/>
          <ac:cxnSpMkLst>
            <pc:docMk/>
            <pc:sldMk cId="828593996" sldId="263"/>
            <ac:cxnSpMk id="19" creationId="{C27ECE78-B561-686A-2B30-17F714FE2BEA}"/>
          </ac:cxnSpMkLst>
        </pc:cxnChg>
        <pc:cxnChg chg="mod">
          <ac:chgData name="Holly Temple" userId="S::hollytemple_rhs.org.uk#ext#@nhm.ac.uk::5b5f6386-3222-459c-bd6f-701a5a7b6f18" providerId="AD" clId="Web-{D2D01C69-F683-9873-5270-73A571F250BD}" dt="2026-04-16T10:33:43" v="41" actId="1076"/>
          <ac:cxnSpMkLst>
            <pc:docMk/>
            <pc:sldMk cId="828593996" sldId="263"/>
            <ac:cxnSpMk id="20" creationId="{1C88C681-9382-E611-891F-22C629DF5161}"/>
          </ac:cxnSpMkLst>
        </pc:cxnChg>
        <pc:cxnChg chg="mod">
          <ac:chgData name="Holly Temple" userId="S::hollytemple_rhs.org.uk#ext#@nhm.ac.uk::5b5f6386-3222-459c-bd6f-701a5a7b6f18" providerId="AD" clId="Web-{D2D01C69-F683-9873-5270-73A571F250BD}" dt="2026-04-16T10:33:43" v="40" actId="1076"/>
          <ac:cxnSpMkLst>
            <pc:docMk/>
            <pc:sldMk cId="828593996" sldId="263"/>
            <ac:cxnSpMk id="21" creationId="{DF4395D0-4262-8FEC-2A3E-7C451029A12C}"/>
          </ac:cxnSpMkLst>
        </pc:cxnChg>
      </pc:sldChg>
      <pc:sldChg chg="modSp">
        <pc:chgData name="Holly Temple" userId="S::hollytemple_rhs.org.uk#ext#@nhm.ac.uk::5b5f6386-3222-459c-bd6f-701a5a7b6f18" providerId="AD" clId="Web-{D2D01C69-F683-9873-5270-73A571F250BD}" dt="2026-04-16T10:26:12.522" v="13" actId="1076"/>
        <pc:sldMkLst>
          <pc:docMk/>
          <pc:sldMk cId="3718533685" sldId="287"/>
        </pc:sldMkLst>
        <pc:spChg chg="mod">
          <ac:chgData name="Holly Temple" userId="S::hollytemple_rhs.org.uk#ext#@nhm.ac.uk::5b5f6386-3222-459c-bd6f-701a5a7b6f18" providerId="AD" clId="Web-{D2D01C69-F683-9873-5270-73A571F250BD}" dt="2026-04-16T10:26:12.522" v="13" actId="1076"/>
          <ac:spMkLst>
            <pc:docMk/>
            <pc:sldMk cId="3718533685" sldId="287"/>
            <ac:spMk id="7" creationId="{8AD53D77-7453-840F-E74A-ABC195E6A136}"/>
          </ac:spMkLst>
        </pc:spChg>
      </pc:sldChg>
      <pc:sldChg chg="modSp modCm">
        <pc:chgData name="Holly Temple" userId="S::hollytemple_rhs.org.uk#ext#@nhm.ac.uk::5b5f6386-3222-459c-bd6f-701a5a7b6f18" providerId="AD" clId="Web-{D2D01C69-F683-9873-5270-73A571F250BD}" dt="2026-04-16T10:27:19.992" v="18" actId="20577"/>
        <pc:sldMkLst>
          <pc:docMk/>
          <pc:sldMk cId="2045851471" sldId="288"/>
        </pc:sldMkLst>
        <pc:spChg chg="mod">
          <ac:chgData name="Holly Temple" userId="S::hollytemple_rhs.org.uk#ext#@nhm.ac.uk::5b5f6386-3222-459c-bd6f-701a5a7b6f18" providerId="AD" clId="Web-{D2D01C69-F683-9873-5270-73A571F250BD}" dt="2026-04-16T10:26:30.600" v="16" actId="1076"/>
          <ac:spMkLst>
            <pc:docMk/>
            <pc:sldMk cId="2045851471" sldId="288"/>
            <ac:spMk id="3" creationId="{A7172D29-4EC2-9F96-ED1D-94C493F10F13}"/>
          </ac:spMkLst>
        </pc:spChg>
        <pc:spChg chg="mod">
          <ac:chgData name="Holly Temple" userId="S::hollytemple_rhs.org.uk#ext#@nhm.ac.uk::5b5f6386-3222-459c-bd6f-701a5a7b6f18" providerId="AD" clId="Web-{D2D01C69-F683-9873-5270-73A571F250BD}" dt="2026-04-16T10:27:19.992" v="18" actId="20577"/>
          <ac:spMkLst>
            <pc:docMk/>
            <pc:sldMk cId="2045851471" sldId="288"/>
            <ac:spMk id="6" creationId="{91CA3BCD-6A7A-4D43-4096-873400697714}"/>
          </ac:spMkLst>
        </pc:spChg>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D2D01C69-F683-9873-5270-73A571F250BD}" dt="2026-04-16T10:27:18.524" v="17" actId="20577"/>
              <pc2:cmMkLst xmlns:pc2="http://schemas.microsoft.com/office/powerpoint/2019/9/main/command">
                <pc:docMk/>
                <pc:sldMk cId="2045851471" sldId="288"/>
                <pc2:cmMk id="{8DA94D28-4B3D-4D32-8424-2BB7015F5B1E}"/>
              </pc2:cmMkLst>
            </pc226:cmChg>
          </p:ext>
        </pc:extLst>
      </pc:sldChg>
      <pc:sldChg chg="modSp">
        <pc:chgData name="Holly Temple" userId="S::hollytemple_rhs.org.uk#ext#@nhm.ac.uk::5b5f6386-3222-459c-bd6f-701a5a7b6f18" providerId="AD" clId="Web-{D2D01C69-F683-9873-5270-73A571F250BD}" dt="2026-04-16T10:25:12.926" v="10" actId="20577"/>
        <pc:sldMkLst>
          <pc:docMk/>
          <pc:sldMk cId="1762971010" sldId="299"/>
        </pc:sldMkLst>
        <pc:spChg chg="mod">
          <ac:chgData name="Holly Temple" userId="S::hollytemple_rhs.org.uk#ext#@nhm.ac.uk::5b5f6386-3222-459c-bd6f-701a5a7b6f18" providerId="AD" clId="Web-{D2D01C69-F683-9873-5270-73A571F250BD}" dt="2026-04-16T10:25:12.926" v="10" actId="20577"/>
          <ac:spMkLst>
            <pc:docMk/>
            <pc:sldMk cId="1762971010" sldId="299"/>
            <ac:spMk id="7" creationId="{73AB0177-3D85-4777-489C-0A09235D01D0}"/>
          </ac:spMkLst>
        </pc:spChg>
      </pc:sldChg>
      <pc:sldChg chg="modSp">
        <pc:chgData name="Holly Temple" userId="S::hollytemple_rhs.org.uk#ext#@nhm.ac.uk::5b5f6386-3222-459c-bd6f-701a5a7b6f18" providerId="AD" clId="Web-{D2D01C69-F683-9873-5270-73A571F250BD}" dt="2026-04-16T10:21:33.165" v="2" actId="14100"/>
        <pc:sldMkLst>
          <pc:docMk/>
          <pc:sldMk cId="2616463665" sldId="310"/>
        </pc:sldMkLst>
        <pc:spChg chg="mod">
          <ac:chgData name="Holly Temple" userId="S::hollytemple_rhs.org.uk#ext#@nhm.ac.uk::5b5f6386-3222-459c-bd6f-701a5a7b6f18" providerId="AD" clId="Web-{D2D01C69-F683-9873-5270-73A571F250BD}" dt="2026-04-16T10:21:33.165" v="2" actId="14100"/>
          <ac:spMkLst>
            <pc:docMk/>
            <pc:sldMk cId="2616463665" sldId="310"/>
            <ac:spMk id="3" creationId="{D499C896-7896-5067-AAA8-845666940229}"/>
          </ac:spMkLst>
        </pc:spChg>
      </pc:sldChg>
      <pc:sldChg chg="modSp">
        <pc:chgData name="Holly Temple" userId="S::hollytemple_rhs.org.uk#ext#@nhm.ac.uk::5b5f6386-3222-459c-bd6f-701a5a7b6f18" providerId="AD" clId="Web-{D2D01C69-F683-9873-5270-73A571F250BD}" dt="2026-04-16T10:20:57.256" v="0" actId="1076"/>
        <pc:sldMkLst>
          <pc:docMk/>
          <pc:sldMk cId="149927539" sldId="311"/>
        </pc:sldMkLst>
        <pc:spChg chg="mod">
          <ac:chgData name="Holly Temple" userId="S::hollytemple_rhs.org.uk#ext#@nhm.ac.uk::5b5f6386-3222-459c-bd6f-701a5a7b6f18" providerId="AD" clId="Web-{D2D01C69-F683-9873-5270-73A571F250BD}" dt="2026-04-16T10:20:57.256" v="0" actId="1076"/>
          <ac:spMkLst>
            <pc:docMk/>
            <pc:sldMk cId="149927539" sldId="311"/>
            <ac:spMk id="3" creationId="{FE266272-E1FB-40C6-0924-0EAB2DF98DD5}"/>
          </ac:spMkLst>
        </pc:spChg>
      </pc:sldChg>
      <pc:sldChg chg="modSp">
        <pc:chgData name="Holly Temple" userId="S::hollytemple_rhs.org.uk#ext#@nhm.ac.uk::5b5f6386-3222-459c-bd6f-701a5a7b6f18" providerId="AD" clId="Web-{D2D01C69-F683-9873-5270-73A571F250BD}" dt="2026-04-16T10:29:41.965" v="22" actId="1076"/>
        <pc:sldMkLst>
          <pc:docMk/>
          <pc:sldMk cId="4070048709" sldId="318"/>
        </pc:sldMkLst>
        <pc:spChg chg="mod">
          <ac:chgData name="Holly Temple" userId="S::hollytemple_rhs.org.uk#ext#@nhm.ac.uk::5b5f6386-3222-459c-bd6f-701a5a7b6f18" providerId="AD" clId="Web-{D2D01C69-F683-9873-5270-73A571F250BD}" dt="2026-04-16T10:29:41.965" v="22" actId="1076"/>
          <ac:spMkLst>
            <pc:docMk/>
            <pc:sldMk cId="4070048709" sldId="318"/>
            <ac:spMk id="3" creationId="{FF28EF4F-A0A7-BD3D-8315-C179D0F41A12}"/>
          </ac:spMkLst>
        </pc:spChg>
        <pc:spChg chg="mod">
          <ac:chgData name="Holly Temple" userId="S::hollytemple_rhs.org.uk#ext#@nhm.ac.uk::5b5f6386-3222-459c-bd6f-701a5a7b6f18" providerId="AD" clId="Web-{D2D01C69-F683-9873-5270-73A571F250BD}" dt="2026-04-16T10:29:26.261" v="19" actId="20577"/>
          <ac:spMkLst>
            <pc:docMk/>
            <pc:sldMk cId="4070048709" sldId="318"/>
            <ac:spMk id="6" creationId="{3D8340B4-2094-8628-FA62-3CA1C4590043}"/>
          </ac:spMkLst>
        </pc:spChg>
      </pc:sldChg>
      <pc:sldChg chg="modSp">
        <pc:chgData name="Holly Temple" userId="S::hollytemple_rhs.org.uk#ext#@nhm.ac.uk::5b5f6386-3222-459c-bd6f-701a5a7b6f18" providerId="AD" clId="Web-{D2D01C69-F683-9873-5270-73A571F250BD}" dt="2026-04-16T10:22:39.684" v="9" actId="14100"/>
        <pc:sldMkLst>
          <pc:docMk/>
          <pc:sldMk cId="2050551884" sldId="323"/>
        </pc:sldMkLst>
        <pc:spChg chg="mod">
          <ac:chgData name="Holly Temple" userId="S::hollytemple_rhs.org.uk#ext#@nhm.ac.uk::5b5f6386-3222-459c-bd6f-701a5a7b6f18" providerId="AD" clId="Web-{D2D01C69-F683-9873-5270-73A571F250BD}" dt="2026-04-16T10:21:12.148" v="1" actId="14100"/>
          <ac:spMkLst>
            <pc:docMk/>
            <pc:sldMk cId="2050551884" sldId="323"/>
            <ac:spMk id="3" creationId="{E7B498CF-183E-9543-D26F-1C136BCA3F75}"/>
          </ac:spMkLst>
        </pc:spChg>
        <pc:spChg chg="mod">
          <ac:chgData name="Holly Temple" userId="S::hollytemple_rhs.org.uk#ext#@nhm.ac.uk::5b5f6386-3222-459c-bd6f-701a5a7b6f18" providerId="AD" clId="Web-{D2D01C69-F683-9873-5270-73A571F250BD}" dt="2026-04-16T10:22:39.684" v="9" actId="14100"/>
          <ac:spMkLst>
            <pc:docMk/>
            <pc:sldMk cId="2050551884" sldId="323"/>
            <ac:spMk id="55" creationId="{BFF423DB-6696-7674-28BB-1EADAFEFD7F2}"/>
          </ac:spMkLst>
        </pc:spChg>
      </pc:sldChg>
    </pc:docChg>
  </pc:docChgLst>
  <pc:docChgLst>
    <pc:chgData name="Victor Heng" userId="S::v.heng@nhm.ac.uk::fc4ad821-ae55-430e-b30a-62deb0249487" providerId="AD" clId="Web-{BB1C63F4-A80A-9C99-CC60-0ECD747FB02A}"/>
    <pc:docChg chg="modSld">
      <pc:chgData name="Victor Heng" userId="S::v.heng@nhm.ac.uk::fc4ad821-ae55-430e-b30a-62deb0249487" providerId="AD" clId="Web-{BB1C63F4-A80A-9C99-CC60-0ECD747FB02A}" dt="2026-04-16T14:57:46.464" v="138"/>
      <pc:docMkLst>
        <pc:docMk/>
      </pc:docMkLst>
      <pc:sldChg chg="modSp">
        <pc:chgData name="Victor Heng" userId="S::v.heng@nhm.ac.uk::fc4ad821-ae55-430e-b30a-62deb0249487" providerId="AD" clId="Web-{BB1C63F4-A80A-9C99-CC60-0ECD747FB02A}" dt="2026-04-16T14:55:02.806" v="95" actId="1076"/>
        <pc:sldMkLst>
          <pc:docMk/>
          <pc:sldMk cId="2676211375" sldId="259"/>
        </pc:sldMkLst>
        <pc:spChg chg="mod">
          <ac:chgData name="Victor Heng" userId="S::v.heng@nhm.ac.uk::fc4ad821-ae55-430e-b30a-62deb0249487" providerId="AD" clId="Web-{BB1C63F4-A80A-9C99-CC60-0ECD747FB02A}" dt="2026-04-16T14:54:49.478" v="92" actId="1076"/>
          <ac:spMkLst>
            <pc:docMk/>
            <pc:sldMk cId="2676211375" sldId="259"/>
            <ac:spMk id="27" creationId="{8FACEB85-53AC-7F0D-2B64-3BFDE1C81B97}"/>
          </ac:spMkLst>
        </pc:spChg>
        <pc:spChg chg="mod">
          <ac:chgData name="Victor Heng" userId="S::v.heng@nhm.ac.uk::fc4ad821-ae55-430e-b30a-62deb0249487" providerId="AD" clId="Web-{BB1C63F4-A80A-9C99-CC60-0ECD747FB02A}" dt="2026-04-16T14:54:49.478" v="93" actId="1076"/>
          <ac:spMkLst>
            <pc:docMk/>
            <pc:sldMk cId="2676211375" sldId="259"/>
            <ac:spMk id="35" creationId="{CC2C1B1D-AEDE-5D30-694D-A7D141C506E1}"/>
          </ac:spMkLst>
        </pc:spChg>
        <pc:spChg chg="mod">
          <ac:chgData name="Victor Heng" userId="S::v.heng@nhm.ac.uk::fc4ad821-ae55-430e-b30a-62deb0249487" providerId="AD" clId="Web-{BB1C63F4-A80A-9C99-CC60-0ECD747FB02A}" dt="2026-04-16T14:55:02.806" v="95" actId="1076"/>
          <ac:spMkLst>
            <pc:docMk/>
            <pc:sldMk cId="2676211375" sldId="259"/>
            <ac:spMk id="36" creationId="{85615CCF-76FB-7DC6-D019-354D9C2D5B1E}"/>
          </ac:spMkLst>
        </pc:spChg>
      </pc:sldChg>
      <pc:sldChg chg="modSp modCm">
        <pc:chgData name="Victor Heng" userId="S::v.heng@nhm.ac.uk::fc4ad821-ae55-430e-b30a-62deb0249487" providerId="AD" clId="Web-{BB1C63F4-A80A-9C99-CC60-0ECD747FB02A}" dt="2026-04-16T14:52:32.352" v="62" actId="20577"/>
        <pc:sldMkLst>
          <pc:docMk/>
          <pc:sldMk cId="2045851471" sldId="288"/>
        </pc:sldMkLst>
        <pc:spChg chg="mod">
          <ac:chgData name="Victor Heng" userId="S::v.heng@nhm.ac.uk::fc4ad821-ae55-430e-b30a-62deb0249487" providerId="AD" clId="Web-{BB1C63F4-A80A-9C99-CC60-0ECD747FB02A}" dt="2026-04-16T14:52:32.352" v="62" actId="20577"/>
          <ac:spMkLst>
            <pc:docMk/>
            <pc:sldMk cId="2045851471" sldId="288"/>
            <ac:spMk id="6" creationId="{91CA3BCD-6A7A-4D43-4096-873400697714}"/>
          </ac:spMkLst>
        </pc:spChg>
        <pc:extLst>
          <p:ext xmlns:p="http://schemas.openxmlformats.org/presentationml/2006/main" uri="{D6D511B9-2390-475A-947B-AFAB55BFBCF1}">
            <pc226:cmChg xmlns:pc226="http://schemas.microsoft.com/office/powerpoint/2022/06/main/command" chg="mod">
              <pc226:chgData name="Victor Heng" userId="S::v.heng@nhm.ac.uk::fc4ad821-ae55-430e-b30a-62deb0249487" providerId="AD" clId="Web-{BB1C63F4-A80A-9C99-CC60-0ECD747FB02A}" dt="2026-04-16T14:52:32.352" v="62" actId="20577"/>
              <pc2:cmMkLst xmlns:pc2="http://schemas.microsoft.com/office/powerpoint/2019/9/main/command">
                <pc:docMk/>
                <pc:sldMk cId="2045851471" sldId="288"/>
                <pc2:cmMk id="{8DA94D28-4B3D-4D32-8424-2BB7015F5B1E}"/>
              </pc2:cmMkLst>
            </pc226:cmChg>
          </p:ext>
        </pc:extLst>
      </pc:sldChg>
      <pc:sldChg chg="delSp modSp">
        <pc:chgData name="Victor Heng" userId="S::v.heng@nhm.ac.uk::fc4ad821-ae55-430e-b30a-62deb0249487" providerId="AD" clId="Web-{BB1C63F4-A80A-9C99-CC60-0ECD747FB02A}" dt="2026-04-16T14:57:46.464" v="138"/>
        <pc:sldMkLst>
          <pc:docMk/>
          <pc:sldMk cId="1114182343" sldId="308"/>
        </pc:sldMkLst>
        <pc:graphicFrameChg chg="mod modGraphic">
          <ac:chgData name="Victor Heng" userId="S::v.heng@nhm.ac.uk::fc4ad821-ae55-430e-b30a-62deb0249487" providerId="AD" clId="Web-{BB1C63F4-A80A-9C99-CC60-0ECD747FB02A}" dt="2026-04-16T14:57:00.354" v="137"/>
          <ac:graphicFrameMkLst>
            <pc:docMk/>
            <pc:sldMk cId="1114182343" sldId="308"/>
            <ac:graphicFrameMk id="9" creationId="{755924A5-B926-603C-7C8E-AB2F8A60C005}"/>
          </ac:graphicFrameMkLst>
        </pc:graphicFrameChg>
        <pc:picChg chg="del">
          <ac:chgData name="Victor Heng" userId="S::v.heng@nhm.ac.uk::fc4ad821-ae55-430e-b30a-62deb0249487" providerId="AD" clId="Web-{BB1C63F4-A80A-9C99-CC60-0ECD747FB02A}" dt="2026-04-16T14:57:46.464" v="138"/>
          <ac:picMkLst>
            <pc:docMk/>
            <pc:sldMk cId="1114182343" sldId="308"/>
            <ac:picMk id="4" creationId="{410E8E76-D57A-CFFA-552C-57DEBC055A3A}"/>
          </ac:picMkLst>
        </pc:picChg>
      </pc:sldChg>
      <pc:sldChg chg="modSp">
        <pc:chgData name="Victor Heng" userId="S::v.heng@nhm.ac.uk::fc4ad821-ae55-430e-b30a-62deb0249487" providerId="AD" clId="Web-{BB1C63F4-A80A-9C99-CC60-0ECD747FB02A}" dt="2026-04-16T14:46:12.393" v="15" actId="20577"/>
        <pc:sldMkLst>
          <pc:docMk/>
          <pc:sldMk cId="149927539" sldId="311"/>
        </pc:sldMkLst>
        <pc:spChg chg="mod">
          <ac:chgData name="Victor Heng" userId="S::v.heng@nhm.ac.uk::fc4ad821-ae55-430e-b30a-62deb0249487" providerId="AD" clId="Web-{BB1C63F4-A80A-9C99-CC60-0ECD747FB02A}" dt="2026-04-16T14:46:12.393" v="15" actId="20577"/>
          <ac:spMkLst>
            <pc:docMk/>
            <pc:sldMk cId="149927539" sldId="311"/>
            <ac:spMk id="3" creationId="{FE266272-E1FB-40C6-0924-0EAB2DF98DD5}"/>
          </ac:spMkLst>
        </pc:spChg>
      </pc:sldChg>
      <pc:sldChg chg="modSp">
        <pc:chgData name="Victor Heng" userId="S::v.heng@nhm.ac.uk::fc4ad821-ae55-430e-b30a-62deb0249487" providerId="AD" clId="Web-{BB1C63F4-A80A-9C99-CC60-0ECD747FB02A}" dt="2026-04-16T14:56:34.010" v="104"/>
        <pc:sldMkLst>
          <pc:docMk/>
          <pc:sldMk cId="2305502170" sldId="316"/>
        </pc:sldMkLst>
        <pc:spChg chg="mod">
          <ac:chgData name="Victor Heng" userId="S::v.heng@nhm.ac.uk::fc4ad821-ae55-430e-b30a-62deb0249487" providerId="AD" clId="Web-{BB1C63F4-A80A-9C99-CC60-0ECD747FB02A}" dt="2026-04-16T14:56:33.979" v="102"/>
          <ac:spMkLst>
            <pc:docMk/>
            <pc:sldMk cId="2305502170" sldId="316"/>
            <ac:spMk id="27" creationId="{ED448CBC-4167-F6F7-DE7B-7295C082221C}"/>
          </ac:spMkLst>
        </pc:spChg>
        <pc:spChg chg="mod">
          <ac:chgData name="Victor Heng" userId="S::v.heng@nhm.ac.uk::fc4ad821-ae55-430e-b30a-62deb0249487" providerId="AD" clId="Web-{BB1C63F4-A80A-9C99-CC60-0ECD747FB02A}" dt="2026-04-16T14:56:33.979" v="103"/>
          <ac:spMkLst>
            <pc:docMk/>
            <pc:sldMk cId="2305502170" sldId="316"/>
            <ac:spMk id="35" creationId="{8CE31E46-17CF-2B86-2FF0-9B95662DF847}"/>
          </ac:spMkLst>
        </pc:spChg>
        <pc:spChg chg="mod">
          <ac:chgData name="Victor Heng" userId="S::v.heng@nhm.ac.uk::fc4ad821-ae55-430e-b30a-62deb0249487" providerId="AD" clId="Web-{BB1C63F4-A80A-9C99-CC60-0ECD747FB02A}" dt="2026-04-16T14:56:34.010" v="104"/>
          <ac:spMkLst>
            <pc:docMk/>
            <pc:sldMk cId="2305502170" sldId="316"/>
            <ac:spMk id="36" creationId="{F424283E-614A-4F54-41EB-8F832D15FE12}"/>
          </ac:spMkLst>
        </pc:spChg>
      </pc:sldChg>
      <pc:sldChg chg="modSp modNotes">
        <pc:chgData name="Victor Heng" userId="S::v.heng@nhm.ac.uk::fc4ad821-ae55-430e-b30a-62deb0249487" providerId="AD" clId="Web-{BB1C63F4-A80A-9C99-CC60-0ECD747FB02A}" dt="2026-04-16T14:49:47.460" v="61" actId="14100"/>
        <pc:sldMkLst>
          <pc:docMk/>
          <pc:sldMk cId="3047904282" sldId="317"/>
        </pc:sldMkLst>
        <pc:spChg chg="mod">
          <ac:chgData name="Victor Heng" userId="S::v.heng@nhm.ac.uk::fc4ad821-ae55-430e-b30a-62deb0249487" providerId="AD" clId="Web-{BB1C63F4-A80A-9C99-CC60-0ECD747FB02A}" dt="2026-04-16T14:49:47.460" v="61" actId="14100"/>
          <ac:spMkLst>
            <pc:docMk/>
            <pc:sldMk cId="3047904282" sldId="317"/>
            <ac:spMk id="3" creationId="{C5166F21-97FB-64D2-951A-934291E0CDD8}"/>
          </ac:spMkLst>
        </pc:spChg>
      </pc:sldChg>
      <pc:sldChg chg="modSp modCm">
        <pc:chgData name="Victor Heng" userId="S::v.heng@nhm.ac.uk::fc4ad821-ae55-430e-b30a-62deb0249487" providerId="AD" clId="Web-{BB1C63F4-A80A-9C99-CC60-0ECD747FB02A}" dt="2026-04-16T14:54:19.384" v="85" actId="20577"/>
        <pc:sldMkLst>
          <pc:docMk/>
          <pc:sldMk cId="4070048709" sldId="318"/>
        </pc:sldMkLst>
        <pc:spChg chg="mod">
          <ac:chgData name="Victor Heng" userId="S::v.heng@nhm.ac.uk::fc4ad821-ae55-430e-b30a-62deb0249487" providerId="AD" clId="Web-{BB1C63F4-A80A-9C99-CC60-0ECD747FB02A}" dt="2026-04-16T14:54:19.384" v="85" actId="20577"/>
          <ac:spMkLst>
            <pc:docMk/>
            <pc:sldMk cId="4070048709" sldId="318"/>
            <ac:spMk id="6" creationId="{3D8340B4-2094-8628-FA62-3CA1C4590043}"/>
          </ac:spMkLst>
        </pc:spChg>
        <pc:extLst>
          <p:ext xmlns:p="http://schemas.openxmlformats.org/presentationml/2006/main" uri="{D6D511B9-2390-475A-947B-AFAB55BFBCF1}">
            <pc226:cmChg xmlns:pc226="http://schemas.microsoft.com/office/powerpoint/2022/06/main/command" chg="mod">
              <pc226:chgData name="Victor Heng" userId="S::v.heng@nhm.ac.uk::fc4ad821-ae55-430e-b30a-62deb0249487" providerId="AD" clId="Web-{BB1C63F4-A80A-9C99-CC60-0ECD747FB02A}" dt="2026-04-16T14:54:10.665" v="82" actId="20577"/>
              <pc2:cmMkLst xmlns:pc2="http://schemas.microsoft.com/office/powerpoint/2019/9/main/command">
                <pc:docMk/>
                <pc:sldMk cId="4070048709" sldId="318"/>
                <pc2:cmMk id="{3562C5C2-72FA-4A50-B303-5A148140209F}"/>
              </pc2:cmMkLst>
            </pc226:cmChg>
          </p:ext>
        </pc:extLst>
      </pc:sldChg>
      <pc:sldChg chg="modSp modCm">
        <pc:chgData name="Victor Heng" userId="S::v.heng@nhm.ac.uk::fc4ad821-ae55-430e-b30a-62deb0249487" providerId="AD" clId="Web-{BB1C63F4-A80A-9C99-CC60-0ECD747FB02A}" dt="2026-04-16T14:47:01.691" v="22"/>
        <pc:sldMkLst>
          <pc:docMk/>
          <pc:sldMk cId="2050551884" sldId="323"/>
        </pc:sldMkLst>
        <pc:spChg chg="mod">
          <ac:chgData name="Victor Heng" userId="S::v.heng@nhm.ac.uk::fc4ad821-ae55-430e-b30a-62deb0249487" providerId="AD" clId="Web-{BB1C63F4-A80A-9C99-CC60-0ECD747FB02A}" dt="2026-04-16T14:46:53.581" v="18" actId="20577"/>
          <ac:spMkLst>
            <pc:docMk/>
            <pc:sldMk cId="2050551884" sldId="323"/>
            <ac:spMk id="3" creationId="{E7B498CF-183E-9543-D26F-1C136BCA3F75}"/>
          </ac:spMkLst>
        </pc:spChg>
        <pc:graphicFrameChg chg="mod modGraphic">
          <ac:chgData name="Victor Heng" userId="S::v.heng@nhm.ac.uk::fc4ad821-ae55-430e-b30a-62deb0249487" providerId="AD" clId="Web-{BB1C63F4-A80A-9C99-CC60-0ECD747FB02A}" dt="2026-04-16T14:47:01.691" v="22"/>
          <ac:graphicFrameMkLst>
            <pc:docMk/>
            <pc:sldMk cId="2050551884" sldId="323"/>
            <ac:graphicFrameMk id="56" creationId="{124FF35D-7CAE-1A53-4E2B-BCDFE4766E8D}"/>
          </ac:graphicFrameMkLst>
        </pc:graphicFrameChg>
        <pc:extLst>
          <p:ext xmlns:p="http://schemas.openxmlformats.org/presentationml/2006/main" uri="{D6D511B9-2390-475A-947B-AFAB55BFBCF1}">
            <pc226:cmChg xmlns:pc226="http://schemas.microsoft.com/office/powerpoint/2022/06/main/command" chg="mod">
              <pc226:chgData name="Victor Heng" userId="S::v.heng@nhm.ac.uk::fc4ad821-ae55-430e-b30a-62deb0249487" providerId="AD" clId="Web-{BB1C63F4-A80A-9C99-CC60-0ECD747FB02A}" dt="2026-04-16T14:47:01.691" v="21"/>
              <pc2:cmMkLst xmlns:pc2="http://schemas.microsoft.com/office/powerpoint/2019/9/main/command">
                <pc:docMk/>
                <pc:sldMk cId="2050551884" sldId="323"/>
                <pc2:cmMk id="{DADAAE23-2811-4A6D-9696-D96E51E89696}"/>
              </pc2:cmMkLst>
            </pc226:cmChg>
          </p:ext>
        </pc:extLst>
      </pc:sldChg>
    </pc:docChg>
  </pc:docChgLst>
  <pc:docChgLst>
    <pc:chgData name="Victor Heng" userId="S::v.heng@nhm.ac.uk::fc4ad821-ae55-430e-b30a-62deb0249487" providerId="AD" clId="Web-{26103AC9-A521-1186-2819-133E6181AB6A}"/>
    <pc:docChg chg="addSld delSld">
      <pc:chgData name="Victor Heng" userId="S::v.heng@nhm.ac.uk::fc4ad821-ae55-430e-b30a-62deb0249487" providerId="AD" clId="Web-{26103AC9-A521-1186-2819-133E6181AB6A}" dt="2026-03-18T17:12:18.175" v="1"/>
      <pc:docMkLst>
        <pc:docMk/>
      </pc:docMkLst>
      <pc:sldChg chg="add del">
        <pc:chgData name="Victor Heng" userId="S::v.heng@nhm.ac.uk::fc4ad821-ae55-430e-b30a-62deb0249487" providerId="AD" clId="Web-{26103AC9-A521-1186-2819-133E6181AB6A}" dt="2026-03-18T17:12:18.175" v="1"/>
        <pc:sldMkLst>
          <pc:docMk/>
          <pc:sldMk cId="2050551884"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F2405-404C-4044-B276-096FDF68BAA6}" type="datetimeFigureOut">
              <a:rPr lang="en-GB" smtClean="0"/>
              <a:t>17/04/2026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0A90D-C5FB-4BFF-81FE-E177256BE908}" type="slidenum">
              <a:rPr lang="en-GB" smtClean="0"/>
              <a:t>‹#›</a:t>
            </a:fld>
            <a:endParaRPr lang="en-GB"/>
          </a:p>
        </p:txBody>
      </p:sp>
    </p:spTree>
    <p:extLst>
      <p:ext uri="{BB962C8B-B14F-4D97-AF65-F5344CB8AC3E}">
        <p14:creationId xmlns:p14="http://schemas.microsoft.com/office/powerpoint/2010/main" val="108255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EA8F-F777-1BA2-182C-219C5C674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99F7B-3D2B-0573-337B-47B5D136F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D67A3-65F9-BE8B-3FD3-3A34DB86AE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671E493-78CC-F223-E709-455792BE29CE}"/>
              </a:ext>
            </a:extLst>
          </p:cNvPr>
          <p:cNvSpPr>
            <a:spLocks noGrp="1"/>
          </p:cNvSpPr>
          <p:nvPr>
            <p:ph type="sldNum" sz="quarter" idx="5"/>
          </p:nvPr>
        </p:nvSpPr>
        <p:spPr/>
        <p:txBody>
          <a:bodyPr/>
          <a:lstStyle/>
          <a:p>
            <a:fld id="{B250A90D-C5FB-4BFF-81FE-E177256BE908}" type="slidenum">
              <a:rPr lang="en-GB" smtClean="0"/>
              <a:t>3</a:t>
            </a:fld>
            <a:endParaRPr lang="en-GB"/>
          </a:p>
        </p:txBody>
      </p:sp>
    </p:spTree>
    <p:extLst>
      <p:ext uri="{BB962C8B-B14F-4D97-AF65-F5344CB8AC3E}">
        <p14:creationId xmlns:p14="http://schemas.microsoft.com/office/powerpoint/2010/main" val="3425552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bumblebees on the cards are specimens from the collections at the Natural History Museum. The way that many insects are preserved in museums is by pinning them and letting them dry. Some of these specimens are more than 100 years old! Keeping a collection of insects </a:t>
            </a:r>
            <a:r>
              <a:rPr lang="en-GB"/>
              <a:t>like this </a:t>
            </a:r>
            <a:r>
              <a:rPr lang="en-GB" dirty="0"/>
              <a:t>gives us a historical record of bumblebees to help us </a:t>
            </a:r>
            <a:r>
              <a:rPr lang="en-GB"/>
              <a:t>see patterns and changes </a:t>
            </a:r>
            <a:r>
              <a:rPr lang="en-GB" dirty="0"/>
              <a:t>that take a long time to show </a:t>
            </a:r>
            <a:r>
              <a:rPr lang="en-GB"/>
              <a:t>up. </a:t>
            </a:r>
            <a:endParaRPr lang="en-GB" dirty="0"/>
          </a:p>
        </p:txBody>
      </p:sp>
      <p:sp>
        <p:nvSpPr>
          <p:cNvPr id="4" name="Slide Number Placeholder 3"/>
          <p:cNvSpPr>
            <a:spLocks noGrp="1"/>
          </p:cNvSpPr>
          <p:nvPr>
            <p:ph type="sldNum" sz="quarter" idx="5"/>
          </p:nvPr>
        </p:nvSpPr>
        <p:spPr/>
        <p:txBody>
          <a:bodyPr/>
          <a:lstStyle/>
          <a:p>
            <a:fld id="{B250A90D-C5FB-4BFF-81FE-E177256BE908}" type="slidenum">
              <a:rPr lang="en-GB" smtClean="0"/>
              <a:t>24</a:t>
            </a:fld>
            <a:endParaRPr lang="en-GB"/>
          </a:p>
        </p:txBody>
      </p:sp>
    </p:spTree>
    <p:extLst>
      <p:ext uri="{BB962C8B-B14F-4D97-AF65-F5344CB8AC3E}">
        <p14:creationId xmlns:p14="http://schemas.microsoft.com/office/powerpoint/2010/main" val="44896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0A90D-C5FB-4BFF-81FE-E177256BE9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936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162C-1E03-EDAB-1B3E-B123DC8AA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A584D-8298-58EF-1BCA-2170354A5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C1BF0-298A-C383-5CDA-C1EF3FAA9B0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2692DE4-AC0C-5CE1-C4EC-22F2ED75DF4E}"/>
              </a:ext>
            </a:extLst>
          </p:cNvPr>
          <p:cNvSpPr>
            <a:spLocks noGrp="1"/>
          </p:cNvSpPr>
          <p:nvPr>
            <p:ph type="sldNum" sz="quarter" idx="5"/>
          </p:nvPr>
        </p:nvSpPr>
        <p:spPr/>
        <p:txBody>
          <a:bodyPr/>
          <a:lstStyle/>
          <a:p>
            <a:fld id="{B250A90D-C5FB-4BFF-81FE-E177256BE908}" type="slidenum">
              <a:rPr lang="en-GB" smtClean="0"/>
              <a:t>5</a:t>
            </a:fld>
            <a:endParaRPr lang="en-GB"/>
          </a:p>
        </p:txBody>
      </p:sp>
    </p:spTree>
    <p:extLst>
      <p:ext uri="{BB962C8B-B14F-4D97-AF65-F5344CB8AC3E}">
        <p14:creationId xmlns:p14="http://schemas.microsoft.com/office/powerpoint/2010/main" val="285827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6FCCA-9442-9BFF-0FCA-39091CB1C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48E54-E99C-6C77-E661-02AA35556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A3939-6826-424E-4C16-D7AB37059967}"/>
              </a:ext>
            </a:extLst>
          </p:cNvPr>
          <p:cNvSpPr>
            <a:spLocks noGrp="1"/>
          </p:cNvSpPr>
          <p:nvPr>
            <p:ph type="body" idx="1"/>
          </p:nvPr>
        </p:nvSpPr>
        <p:spPr/>
        <p:txBody>
          <a:bodyPr/>
          <a:lstStyle/>
          <a:p>
            <a:pPr>
              <a:lnSpc>
                <a:spcPct val="90000"/>
              </a:lnSpc>
              <a:spcBef>
                <a:spcPts val="1000"/>
              </a:spcBef>
            </a:pPr>
            <a:endParaRPr lang="en-GB" dirty="0">
              <a:solidFill>
                <a:srgbClr val="132F1D"/>
              </a:solidFill>
            </a:endParaRPr>
          </a:p>
          <a:p>
            <a:pPr>
              <a:lnSpc>
                <a:spcPct val="90000"/>
              </a:lnSpc>
              <a:spcBef>
                <a:spcPts val="1000"/>
              </a:spcBef>
            </a:pPr>
            <a:endParaRPr lang="en-GB" dirty="0">
              <a:solidFill>
                <a:srgbClr val="132F1D"/>
              </a:solidFill>
            </a:endParaRPr>
          </a:p>
        </p:txBody>
      </p:sp>
      <p:sp>
        <p:nvSpPr>
          <p:cNvPr id="4" name="Slide Number Placeholder 3">
            <a:extLst>
              <a:ext uri="{FF2B5EF4-FFF2-40B4-BE49-F238E27FC236}">
                <a16:creationId xmlns:a16="http://schemas.microsoft.com/office/drawing/2014/main" id="{BA43E7DA-085A-E5F6-A426-56AA2576BEDC}"/>
              </a:ext>
            </a:extLst>
          </p:cNvPr>
          <p:cNvSpPr>
            <a:spLocks noGrp="1"/>
          </p:cNvSpPr>
          <p:nvPr>
            <p:ph type="sldNum" sz="quarter" idx="5"/>
          </p:nvPr>
        </p:nvSpPr>
        <p:spPr/>
        <p:txBody>
          <a:bodyPr/>
          <a:lstStyle/>
          <a:p>
            <a:fld id="{B250A90D-C5FB-4BFF-81FE-E177256BE908}" type="slidenum">
              <a:rPr lang="en-GB" smtClean="0"/>
              <a:t>6</a:t>
            </a:fld>
            <a:endParaRPr lang="en-GB"/>
          </a:p>
        </p:txBody>
      </p:sp>
    </p:spTree>
    <p:extLst>
      <p:ext uri="{BB962C8B-B14F-4D97-AF65-F5344CB8AC3E}">
        <p14:creationId xmlns:p14="http://schemas.microsoft.com/office/powerpoint/2010/main" val="32974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bumblebee is a specimen from the collections at the Natural History Museum. Scientists have been learning from this bumblebee for more than 50 years!</a:t>
            </a:r>
          </a:p>
        </p:txBody>
      </p:sp>
      <p:sp>
        <p:nvSpPr>
          <p:cNvPr id="4" name="Slide Number Placeholder 3"/>
          <p:cNvSpPr>
            <a:spLocks noGrp="1"/>
          </p:cNvSpPr>
          <p:nvPr>
            <p:ph type="sldNum" sz="quarter" idx="5"/>
          </p:nvPr>
        </p:nvSpPr>
        <p:spPr/>
        <p:txBody>
          <a:bodyPr/>
          <a:lstStyle/>
          <a:p>
            <a:fld id="{B250A90D-C5FB-4BFF-81FE-E177256BE908}" type="slidenum">
              <a:rPr lang="en-GB" smtClean="0"/>
              <a:t>10</a:t>
            </a:fld>
            <a:endParaRPr lang="en-GB"/>
          </a:p>
        </p:txBody>
      </p:sp>
    </p:spTree>
    <p:extLst>
      <p:ext uri="{BB962C8B-B14F-4D97-AF65-F5344CB8AC3E}">
        <p14:creationId xmlns:p14="http://schemas.microsoft.com/office/powerpoint/2010/main" val="412137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can be flexible and imaginative. Without any instructions, we can imagine different ways to try to do something. </a:t>
            </a:r>
          </a:p>
          <a:p>
            <a:endParaRPr lang="en-US" dirty="0"/>
          </a:p>
          <a:p>
            <a:r>
              <a:rPr lang="en-US" dirty="0"/>
              <a:t>Computers can only follow the instructions they are programmed with. A set of instructions for solving a problem or doing a task is called an algorithm. A computer </a:t>
            </a:r>
            <a:r>
              <a:rPr lang="en-US"/>
              <a:t>program</a:t>
            </a:r>
            <a:r>
              <a:rPr lang="en-US" dirty="0"/>
              <a:t> is a set of algorithms written in a language that a computer can understand.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250A90D-C5FB-4BFF-81FE-E177256BE908}" type="slidenum">
              <a:rPr lang="en-GB" smtClean="0"/>
              <a:t>14</a:t>
            </a:fld>
            <a:endParaRPr lang="en-GB"/>
          </a:p>
        </p:txBody>
      </p:sp>
    </p:spTree>
    <p:extLst>
      <p:ext uri="{BB962C8B-B14F-4D97-AF65-F5344CB8AC3E}">
        <p14:creationId xmlns:p14="http://schemas.microsoft.com/office/powerpoint/2010/main" val="213139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50A90D-C5FB-4BFF-81FE-E177256BE908}" type="slidenum">
              <a:rPr lang="en-GB" smtClean="0"/>
              <a:t>15</a:t>
            </a:fld>
            <a:endParaRPr lang="en-GB"/>
          </a:p>
        </p:txBody>
      </p:sp>
    </p:spTree>
    <p:extLst>
      <p:ext uri="{BB962C8B-B14F-4D97-AF65-F5344CB8AC3E}">
        <p14:creationId xmlns:p14="http://schemas.microsoft.com/office/powerpoint/2010/main" val="54453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0A90D-C5FB-4BFF-81FE-E177256BE908}" type="slidenum">
              <a:rPr lang="en-GB" smtClean="0"/>
              <a:t>17</a:t>
            </a:fld>
            <a:endParaRPr lang="en-GB"/>
          </a:p>
        </p:txBody>
      </p:sp>
    </p:spTree>
    <p:extLst>
      <p:ext uri="{BB962C8B-B14F-4D97-AF65-F5344CB8AC3E}">
        <p14:creationId xmlns:p14="http://schemas.microsoft.com/office/powerpoint/2010/main" val="185948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50A90D-C5FB-4BFF-81FE-E177256BE908}" type="slidenum">
              <a:rPr lang="en-GB" smtClean="0"/>
              <a:t>18</a:t>
            </a:fld>
            <a:endParaRPr lang="en-GB"/>
          </a:p>
        </p:txBody>
      </p:sp>
    </p:spTree>
    <p:extLst>
      <p:ext uri="{BB962C8B-B14F-4D97-AF65-F5344CB8AC3E}">
        <p14:creationId xmlns:p14="http://schemas.microsoft.com/office/powerpoint/2010/main" val="1453334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8273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303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99979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422150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317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a:stretch>
            <a:fillRect/>
          </a:stretch>
        </p:blipFill>
        <p:spPr>
          <a:xfrm>
            <a:off x="431515" y="1792782"/>
            <a:ext cx="9000000" cy="5065218"/>
          </a:xfrm>
          <a:prstGeom prst="rect">
            <a:avLst/>
          </a:prstGeom>
        </p:spPr>
      </p:pic>
    </p:spTree>
    <p:extLst>
      <p:ext uri="{BB962C8B-B14F-4D97-AF65-F5344CB8AC3E}">
        <p14:creationId xmlns:p14="http://schemas.microsoft.com/office/powerpoint/2010/main" val="1231468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2509169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61156" y="1773717"/>
            <a:ext cx="7469688" cy="1426683"/>
          </a:xfrm>
        </p:spPr>
        <p:txBody>
          <a:bodyPr>
            <a:noAutofit/>
          </a:bodyPr>
          <a:lstStyle/>
          <a:p>
            <a:r>
              <a:rPr lang="en-US" sz="4800"/>
              <a:t>Image recognition</a:t>
            </a:r>
          </a:p>
        </p:txBody>
      </p:sp>
      <p:sp>
        <p:nvSpPr>
          <p:cNvPr id="4" name="Subtitle 5">
            <a:extLst>
              <a:ext uri="{FF2B5EF4-FFF2-40B4-BE49-F238E27FC236}">
                <a16:creationId xmlns:a16="http://schemas.microsoft.com/office/drawing/2014/main" id="{7557B40A-CF38-C5E0-9C53-AD3A47B541F6}"/>
              </a:ext>
            </a:extLst>
          </p:cNvPr>
          <p:cNvSpPr>
            <a:spLocks noGrp="1"/>
          </p:cNvSpPr>
          <p:nvPr>
            <p:ph type="subTitle" idx="1"/>
          </p:nvPr>
        </p:nvSpPr>
        <p:spPr>
          <a:xfrm>
            <a:off x="1524000" y="3504717"/>
            <a:ext cx="9144000" cy="1655762"/>
          </a:xfrm>
        </p:spPr>
        <p:txBody>
          <a:bodyPr/>
          <a:lstStyle/>
          <a:p>
            <a:r>
              <a:rPr lang="en-US"/>
              <a:t>Part 1: Decomposing a task</a:t>
            </a:r>
            <a:endParaRPr lang="en-GB"/>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9154-AB27-9DF4-2E61-FCFA828D5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E5499-719F-8287-BAA7-3A611368CC08}"/>
              </a:ext>
            </a:extLst>
          </p:cNvPr>
          <p:cNvSpPr>
            <a:spLocks noGrp="1"/>
          </p:cNvSpPr>
          <p:nvPr>
            <p:ph type="title"/>
          </p:nvPr>
        </p:nvSpPr>
        <p:spPr>
          <a:xfrm>
            <a:off x="551145" y="365126"/>
            <a:ext cx="10040655" cy="824848"/>
          </a:xfrm>
        </p:spPr>
        <p:txBody>
          <a:bodyPr>
            <a:normAutofit fontScale="90000"/>
          </a:bodyPr>
          <a:lstStyle/>
          <a:p>
            <a:r>
              <a:rPr lang="en-GB"/>
              <a:t>Here is a specimen from the Natural History Museum. Is it a bumblebee?</a:t>
            </a:r>
          </a:p>
        </p:txBody>
      </p:sp>
      <p:sp>
        <p:nvSpPr>
          <p:cNvPr id="3" name="Content Placeholder 2">
            <a:extLst>
              <a:ext uri="{FF2B5EF4-FFF2-40B4-BE49-F238E27FC236}">
                <a16:creationId xmlns:a16="http://schemas.microsoft.com/office/drawing/2014/main" id="{38BD974F-21F1-E1BE-F0EB-0A00BB248F4D}"/>
              </a:ext>
            </a:extLst>
          </p:cNvPr>
          <p:cNvSpPr>
            <a:spLocks noGrp="1"/>
          </p:cNvSpPr>
          <p:nvPr>
            <p:ph idx="1"/>
          </p:nvPr>
        </p:nvSpPr>
        <p:spPr>
          <a:xfrm>
            <a:off x="551146" y="1678488"/>
            <a:ext cx="5930336" cy="4498475"/>
          </a:xfrm>
        </p:spPr>
        <p:txBody>
          <a:bodyPr/>
          <a:lstStyle/>
          <a:p>
            <a:pPr marL="0" indent="0">
              <a:buNone/>
            </a:pPr>
            <a:r>
              <a:rPr lang="en-GB"/>
              <a:t>Does it have:</a:t>
            </a:r>
          </a:p>
          <a:p>
            <a:pPr marL="0" indent="0">
              <a:buNone/>
            </a:pPr>
            <a:endParaRPr lang="en-GB"/>
          </a:p>
          <a:p>
            <a:pPr lvl="1"/>
            <a:r>
              <a:rPr lang="en-GB"/>
              <a:t>6 legs, 3 main body parts</a:t>
            </a:r>
          </a:p>
          <a:p>
            <a:pPr lvl="1"/>
            <a:endParaRPr lang="en-GB"/>
          </a:p>
          <a:p>
            <a:pPr lvl="1"/>
            <a:r>
              <a:rPr lang="en-GB"/>
              <a:t>2 pairs of wings</a:t>
            </a:r>
          </a:p>
          <a:p>
            <a:pPr lvl="1"/>
            <a:endParaRPr lang="en-GB"/>
          </a:p>
          <a:p>
            <a:pPr lvl="1"/>
            <a:r>
              <a:rPr lang="en-GB"/>
              <a:t>Fuzzy body</a:t>
            </a:r>
          </a:p>
        </p:txBody>
      </p:sp>
      <p:pic>
        <p:nvPicPr>
          <p:cNvPr id="13" name="Content Placeholder 12">
            <a:extLst>
              <a:ext uri="{FF2B5EF4-FFF2-40B4-BE49-F238E27FC236}">
                <a16:creationId xmlns:a16="http://schemas.microsoft.com/office/drawing/2014/main" id="{BE95CE3D-AA86-A19C-4456-FE59A4B0BD6C}"/>
              </a:ext>
            </a:extLst>
          </p:cNvPr>
          <p:cNvPicPr>
            <a:picLocks noGrp="1" noChangeAspect="1"/>
          </p:cNvPicPr>
          <p:nvPr>
            <p:ph idx="10"/>
          </p:nvPr>
        </p:nvPicPr>
        <p:blipFill>
          <a:blip r:embed="rId3">
            <a:clrChange>
              <a:clrFrom>
                <a:srgbClr val="F1F0EE"/>
              </a:clrFrom>
              <a:clrTo>
                <a:srgbClr val="F1F0EE">
                  <a:alpha val="0"/>
                </a:srgbClr>
              </a:clrTo>
            </a:clrChange>
          </a:blip>
          <a:srcRect l="4497" t="7114" r="5457" b="1375"/>
          <a:stretch>
            <a:fillRect/>
          </a:stretch>
        </p:blipFill>
        <p:spPr>
          <a:xfrm>
            <a:off x="4800600" y="1003300"/>
            <a:ext cx="7391400" cy="5715000"/>
          </a:xfrm>
          <a:prstGeom prst="rect">
            <a:avLst/>
          </a:prstGeom>
        </p:spPr>
      </p:pic>
    </p:spTree>
    <p:extLst>
      <p:ext uri="{BB962C8B-B14F-4D97-AF65-F5344CB8AC3E}">
        <p14:creationId xmlns:p14="http://schemas.microsoft.com/office/powerpoint/2010/main" val="20203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1179-C144-8BD6-725B-861F1C34D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5311A-DFC2-425B-5FBA-8517D5AA2FFE}"/>
              </a:ext>
            </a:extLst>
          </p:cNvPr>
          <p:cNvSpPr>
            <a:spLocks noGrp="1"/>
          </p:cNvSpPr>
          <p:nvPr>
            <p:ph type="title"/>
          </p:nvPr>
        </p:nvSpPr>
        <p:spPr>
          <a:xfrm>
            <a:off x="551145" y="365126"/>
            <a:ext cx="10040655" cy="824848"/>
          </a:xfrm>
        </p:spPr>
        <p:txBody>
          <a:bodyPr>
            <a:normAutofit fontScale="90000"/>
          </a:bodyPr>
          <a:lstStyle/>
          <a:p>
            <a:r>
              <a:rPr lang="en-GB"/>
              <a:t>Here is a specimen from the Natural History Museum. Is it a bumblebee?</a:t>
            </a:r>
          </a:p>
        </p:txBody>
      </p:sp>
      <p:sp>
        <p:nvSpPr>
          <p:cNvPr id="3" name="Content Placeholder 2">
            <a:extLst>
              <a:ext uri="{FF2B5EF4-FFF2-40B4-BE49-F238E27FC236}">
                <a16:creationId xmlns:a16="http://schemas.microsoft.com/office/drawing/2014/main" id="{535A39A4-ABAD-E47B-3F1D-91093DA75227}"/>
              </a:ext>
            </a:extLst>
          </p:cNvPr>
          <p:cNvSpPr>
            <a:spLocks noGrp="1"/>
          </p:cNvSpPr>
          <p:nvPr>
            <p:ph idx="1"/>
          </p:nvPr>
        </p:nvSpPr>
        <p:spPr>
          <a:xfrm>
            <a:off x="551146" y="1678488"/>
            <a:ext cx="5930336" cy="4498475"/>
          </a:xfrm>
        </p:spPr>
        <p:txBody>
          <a:bodyPr/>
          <a:lstStyle/>
          <a:p>
            <a:pPr marL="0" indent="0">
              <a:buNone/>
            </a:pPr>
            <a:r>
              <a:rPr lang="en-GB"/>
              <a:t>Does it have:</a:t>
            </a:r>
          </a:p>
          <a:p>
            <a:pPr marL="0" indent="0">
              <a:buNone/>
            </a:pPr>
            <a:endParaRPr lang="en-GB"/>
          </a:p>
          <a:p>
            <a:pPr lvl="1"/>
            <a:r>
              <a:rPr lang="en-GB"/>
              <a:t>6 legs, 3 main body parts</a:t>
            </a:r>
          </a:p>
          <a:p>
            <a:pPr lvl="1"/>
            <a:endParaRPr lang="en-GB"/>
          </a:p>
          <a:p>
            <a:pPr lvl="1"/>
            <a:r>
              <a:rPr lang="en-GB"/>
              <a:t>2 pairs of wings</a:t>
            </a:r>
          </a:p>
          <a:p>
            <a:pPr lvl="1"/>
            <a:endParaRPr lang="en-GB"/>
          </a:p>
          <a:p>
            <a:pPr lvl="1"/>
            <a:r>
              <a:rPr lang="en-GB"/>
              <a:t>fuzzy body</a:t>
            </a:r>
          </a:p>
        </p:txBody>
      </p:sp>
      <p:pic>
        <p:nvPicPr>
          <p:cNvPr id="5" name="Picture 4" descr="A close up of a ladybug&#10;&#10;AI-generated content may be incorrect.">
            <a:extLst>
              <a:ext uri="{FF2B5EF4-FFF2-40B4-BE49-F238E27FC236}">
                <a16:creationId xmlns:a16="http://schemas.microsoft.com/office/drawing/2014/main" id="{AB42AFC6-854E-E320-997F-55F7ADD120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3792" y="1189974"/>
            <a:ext cx="4526562" cy="5350494"/>
          </a:xfrm>
          <a:prstGeom prst="rect">
            <a:avLst/>
          </a:prstGeom>
        </p:spPr>
      </p:pic>
    </p:spTree>
    <p:extLst>
      <p:ext uri="{BB962C8B-B14F-4D97-AF65-F5344CB8AC3E}">
        <p14:creationId xmlns:p14="http://schemas.microsoft.com/office/powerpoint/2010/main" val="8626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13D23-9444-7A1D-B0C2-8C5CC9F00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3AD52-A6B5-66FD-BD63-ED98CBEFAC74}"/>
              </a:ext>
            </a:extLst>
          </p:cNvPr>
          <p:cNvSpPr>
            <a:spLocks noGrp="1"/>
          </p:cNvSpPr>
          <p:nvPr>
            <p:ph type="title"/>
          </p:nvPr>
        </p:nvSpPr>
        <p:spPr>
          <a:xfrm>
            <a:off x="551146" y="365126"/>
            <a:ext cx="6350928" cy="824848"/>
          </a:xfrm>
        </p:spPr>
        <p:txBody>
          <a:bodyPr>
            <a:normAutofit fontScale="90000"/>
          </a:bodyPr>
          <a:lstStyle/>
          <a:p>
            <a:r>
              <a:rPr lang="en-GB"/>
              <a:t>Here is a photo of an animal. </a:t>
            </a:r>
            <a:br>
              <a:rPr lang="en-GB"/>
            </a:br>
            <a:r>
              <a:rPr lang="en-GB"/>
              <a:t>Is it a bumblebee?</a:t>
            </a:r>
          </a:p>
        </p:txBody>
      </p:sp>
      <p:pic>
        <p:nvPicPr>
          <p:cNvPr id="13" name="Content Placeholder 12">
            <a:extLst>
              <a:ext uri="{FF2B5EF4-FFF2-40B4-BE49-F238E27FC236}">
                <a16:creationId xmlns:a16="http://schemas.microsoft.com/office/drawing/2014/main" id="{1F490A9C-90DC-8E4C-9EEB-E73B9CCE2C25}"/>
              </a:ext>
            </a:extLst>
          </p:cNvPr>
          <p:cNvPicPr>
            <a:picLocks noGrp="1" noChangeAspect="1"/>
          </p:cNvPicPr>
          <p:nvPr>
            <p:ph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5766" t="16863" r="11579" b="10482"/>
          <a:stretch>
            <a:fillRect/>
          </a:stretch>
        </p:blipFill>
        <p:spPr>
          <a:xfrm>
            <a:off x="6902073" y="0"/>
            <a:ext cx="5289927" cy="6877544"/>
          </a:xfrm>
          <a:prstGeom prst="rect">
            <a:avLst/>
          </a:prstGeom>
        </p:spPr>
      </p:pic>
      <p:sp>
        <p:nvSpPr>
          <p:cNvPr id="6" name="Content Placeholder 2">
            <a:extLst>
              <a:ext uri="{FF2B5EF4-FFF2-40B4-BE49-F238E27FC236}">
                <a16:creationId xmlns:a16="http://schemas.microsoft.com/office/drawing/2014/main" id="{06350A42-75A6-D152-A7FC-CA797155E46F}"/>
              </a:ext>
            </a:extLst>
          </p:cNvPr>
          <p:cNvSpPr txBox="1">
            <a:spLocks/>
          </p:cNvSpPr>
          <p:nvPr/>
        </p:nvSpPr>
        <p:spPr>
          <a:xfrm>
            <a:off x="551146" y="1678488"/>
            <a:ext cx="5930336" cy="4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Does it have: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132F1D"/>
              </a:solidFill>
              <a:effectLst/>
              <a:uLnTx/>
              <a:uFillTx/>
              <a:latin typeface="Work Sans"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6 legs, 3 main body parts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132F1D"/>
              </a:solidFill>
              <a:effectLst/>
              <a:uLnTx/>
              <a:uFillTx/>
              <a:latin typeface="Work Sans"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2 pairs of wings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132F1D"/>
              </a:solidFill>
              <a:effectLst/>
              <a:uLnTx/>
              <a:uFillTx/>
              <a:latin typeface="Work Sans"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fuzzy body</a:t>
            </a:r>
          </a:p>
        </p:txBody>
      </p:sp>
      <p:sp>
        <p:nvSpPr>
          <p:cNvPr id="7" name="TextBox 6">
            <a:extLst>
              <a:ext uri="{FF2B5EF4-FFF2-40B4-BE49-F238E27FC236}">
                <a16:creationId xmlns:a16="http://schemas.microsoft.com/office/drawing/2014/main" id="{8AD53D77-7453-840F-E74A-ABC195E6A136}"/>
              </a:ext>
            </a:extLst>
          </p:cNvPr>
          <p:cNvSpPr txBox="1"/>
          <p:nvPr/>
        </p:nvSpPr>
        <p:spPr>
          <a:xfrm>
            <a:off x="9081815" y="6581001"/>
            <a:ext cx="3110147" cy="27699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132F1D"/>
                </a:solidFill>
                <a:effectLst/>
                <a:uLnTx/>
                <a:uFillTx/>
                <a:latin typeface="Work Sans"/>
              </a:rPr>
              <a:t>iNaturalist</a:t>
            </a:r>
            <a:r>
              <a:rPr kumimoji="0" lang="en-GB" sz="1200" b="0" i="0" u="none" strike="noStrike" kern="1200" cap="none" spc="0" normalizeH="0" baseline="0" noProof="0">
                <a:ln>
                  <a:noFill/>
                </a:ln>
                <a:solidFill>
                  <a:srgbClr val="132F1D"/>
                </a:solidFill>
                <a:effectLst/>
                <a:uLnTx/>
                <a:uFillTx/>
                <a:latin typeface="Work Sans"/>
              </a:rPr>
              <a:t> observation 212382741. CC0</a:t>
            </a:r>
            <a:endParaRPr lang="en-GB" sz="1200" b="0" i="0" u="none" strike="noStrike" kern="1200" cap="none" spc="0" normalizeH="0" baseline="0" noProof="0">
              <a:ln>
                <a:noFill/>
              </a:ln>
              <a:solidFill>
                <a:srgbClr val="132F1D"/>
              </a:solidFill>
              <a:effectLst/>
              <a:uLnTx/>
              <a:uFillTx/>
              <a:latin typeface="Work Sans"/>
            </a:endParaRPr>
          </a:p>
        </p:txBody>
      </p:sp>
    </p:spTree>
    <p:extLst>
      <p:ext uri="{BB962C8B-B14F-4D97-AF65-F5344CB8AC3E}">
        <p14:creationId xmlns:p14="http://schemas.microsoft.com/office/powerpoint/2010/main" val="371853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22AC0-6685-D951-77EF-55D6CDB41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3C121-B874-559A-DC99-E936ECB6F95D}"/>
              </a:ext>
            </a:extLst>
          </p:cNvPr>
          <p:cNvSpPr>
            <a:spLocks noGrp="1"/>
          </p:cNvSpPr>
          <p:nvPr>
            <p:ph type="title"/>
          </p:nvPr>
        </p:nvSpPr>
        <p:spPr>
          <a:xfrm>
            <a:off x="551146" y="365126"/>
            <a:ext cx="6350928" cy="1313362"/>
          </a:xfrm>
        </p:spPr>
        <p:txBody>
          <a:bodyPr>
            <a:normAutofit fontScale="90000"/>
          </a:bodyPr>
          <a:lstStyle/>
          <a:p>
            <a:r>
              <a:rPr lang="en-GB"/>
              <a:t>Not all the features are visible, but humans can still tell this is a bumblebee</a:t>
            </a:r>
          </a:p>
        </p:txBody>
      </p:sp>
      <p:pic>
        <p:nvPicPr>
          <p:cNvPr id="13" name="Content Placeholder 12">
            <a:extLst>
              <a:ext uri="{FF2B5EF4-FFF2-40B4-BE49-F238E27FC236}">
                <a16:creationId xmlns:a16="http://schemas.microsoft.com/office/drawing/2014/main" id="{8103DFE9-56BC-D618-9BB6-AD9FC04B49BE}"/>
              </a:ext>
            </a:extLst>
          </p:cNvPr>
          <p:cNvPicPr>
            <a:picLocks noGrp="1" noChangeAspect="1"/>
          </p:cNvPicPr>
          <p:nvPr>
            <p:ph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5766" t="16863" r="11579" b="10482"/>
          <a:stretch>
            <a:fillRect/>
          </a:stretch>
        </p:blipFill>
        <p:spPr>
          <a:xfrm>
            <a:off x="6902073" y="0"/>
            <a:ext cx="5289927" cy="6877544"/>
          </a:xfrm>
          <a:prstGeom prst="rect">
            <a:avLst/>
          </a:prstGeom>
        </p:spPr>
      </p:pic>
      <p:sp>
        <p:nvSpPr>
          <p:cNvPr id="6" name="Content Placeholder 2">
            <a:extLst>
              <a:ext uri="{FF2B5EF4-FFF2-40B4-BE49-F238E27FC236}">
                <a16:creationId xmlns:a16="http://schemas.microsoft.com/office/drawing/2014/main" id="{91CA3BCD-6A7A-4D43-4096-873400697714}"/>
              </a:ext>
            </a:extLst>
          </p:cNvPr>
          <p:cNvSpPr txBox="1">
            <a:spLocks/>
          </p:cNvSpPr>
          <p:nvPr/>
        </p:nvSpPr>
        <p:spPr>
          <a:xfrm>
            <a:off x="551146" y="1971676"/>
            <a:ext cx="5930336" cy="42052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Humans can be flexible and imaginative so we can understand that:</a:t>
            </a:r>
          </a:p>
          <a:p>
            <a:pPr marL="0" indent="0">
              <a:buNone/>
              <a:defRPr/>
            </a:pPr>
            <a:endParaRPr lang="en-GB" dirty="0">
              <a:solidFill>
                <a:srgbClr val="132F1D"/>
              </a:solidFill>
              <a:latin typeface="Work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132F1D"/>
                </a:solidFill>
                <a:effectLst/>
                <a:uLnTx/>
                <a:uFillTx/>
                <a:latin typeface="Work Sans"/>
              </a:rPr>
              <a:t>the bumblebee is resting with its wings folded back</a:t>
            </a:r>
            <a:endParaRPr lang="en-GB" sz="2400" b="0" i="0" u="none" strike="noStrike" kern="1200" cap="none" spc="0" normalizeH="0" baseline="0" noProof="0">
              <a:ln>
                <a:noFill/>
              </a:ln>
              <a:solidFill>
                <a:srgbClr val="132F1D"/>
              </a:solidFill>
              <a:effectLst/>
              <a:uLnTx/>
              <a:uFillTx/>
              <a:latin typeface="Work Sans"/>
            </a:endParaRPr>
          </a:p>
          <a:p>
            <a:pPr>
              <a:defRPr/>
            </a:pPr>
            <a:endParaRPr lang="en-GB" sz="1200">
              <a:solidFill>
                <a:srgbClr val="132F1D"/>
              </a:solidFill>
              <a:latin typeface="Work Sans"/>
            </a:endParaRPr>
          </a:p>
          <a:p>
            <a:pPr marL="228600" marR="0" lvl="0" indent="-228600" algn="l" defTabSz="914400">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32F1D"/>
                </a:solidFill>
                <a:effectLst/>
                <a:uLnTx/>
                <a:uFillTx/>
                <a:latin typeface="Work Sans"/>
              </a:rPr>
              <a:t>it is hard to see all 6 legs because they are in different positions</a:t>
            </a: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132F1D"/>
              </a:solidFill>
              <a:effectLst/>
              <a:uLnTx/>
              <a:uFillTx/>
              <a:latin typeface="Work Sans" pitchFamily="2" charset="77"/>
              <a:ea typeface="+mn-ea"/>
              <a:cs typeface="+mn-cs"/>
            </a:endParaRPr>
          </a:p>
        </p:txBody>
      </p:sp>
      <p:sp>
        <p:nvSpPr>
          <p:cNvPr id="3" name="TextBox 2">
            <a:extLst>
              <a:ext uri="{FF2B5EF4-FFF2-40B4-BE49-F238E27FC236}">
                <a16:creationId xmlns:a16="http://schemas.microsoft.com/office/drawing/2014/main" id="{A7172D29-4EC2-9F96-ED1D-94C493F10F13}"/>
              </a:ext>
            </a:extLst>
          </p:cNvPr>
          <p:cNvSpPr txBox="1"/>
          <p:nvPr/>
        </p:nvSpPr>
        <p:spPr>
          <a:xfrm>
            <a:off x="9186089" y="6581001"/>
            <a:ext cx="3110147" cy="27699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132F1D"/>
                </a:solidFill>
                <a:effectLst/>
                <a:uLnTx/>
                <a:uFillTx/>
                <a:latin typeface="Work Sans"/>
              </a:rPr>
              <a:t>iNaturalist</a:t>
            </a:r>
            <a:r>
              <a:rPr kumimoji="0" lang="en-GB" sz="1200" b="0" i="0" u="none" strike="noStrike" kern="1200" cap="none" spc="0" normalizeH="0" baseline="0" noProof="0">
                <a:ln>
                  <a:noFill/>
                </a:ln>
                <a:solidFill>
                  <a:srgbClr val="132F1D"/>
                </a:solidFill>
                <a:effectLst/>
                <a:uLnTx/>
                <a:uFillTx/>
                <a:latin typeface="Work Sans"/>
              </a:rPr>
              <a:t> observation 212382741. CC0</a:t>
            </a:r>
            <a:endParaRPr lang="en-GB" sz="1200" b="0" i="0" u="none" strike="noStrike" kern="1200" cap="none" spc="0" normalizeH="0" baseline="0" noProof="0">
              <a:ln>
                <a:noFill/>
              </a:ln>
              <a:solidFill>
                <a:srgbClr val="132F1D"/>
              </a:solidFill>
              <a:effectLst/>
              <a:uLnTx/>
              <a:uFillTx/>
              <a:latin typeface="Work Sans"/>
            </a:endParaRPr>
          </a:p>
        </p:txBody>
      </p:sp>
    </p:spTree>
    <p:extLst>
      <p:ext uri="{BB962C8B-B14F-4D97-AF65-F5344CB8AC3E}">
        <p14:creationId xmlns:p14="http://schemas.microsoft.com/office/powerpoint/2010/main" val="204585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984A6-1525-BEE9-CC0F-07E9E9813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DF0B-EACA-1EFA-376C-D08FB9A5F430}"/>
              </a:ext>
            </a:extLst>
          </p:cNvPr>
          <p:cNvSpPr>
            <a:spLocks noGrp="1"/>
          </p:cNvSpPr>
          <p:nvPr>
            <p:ph type="title"/>
          </p:nvPr>
        </p:nvSpPr>
        <p:spPr>
          <a:xfrm>
            <a:off x="551146" y="365125"/>
            <a:ext cx="6350928" cy="1309671"/>
          </a:xfrm>
        </p:spPr>
        <p:txBody>
          <a:bodyPr>
            <a:normAutofit/>
          </a:bodyPr>
          <a:lstStyle/>
          <a:p>
            <a:r>
              <a:rPr lang="en-GB"/>
              <a:t>Extension</a:t>
            </a:r>
          </a:p>
        </p:txBody>
      </p:sp>
      <p:pic>
        <p:nvPicPr>
          <p:cNvPr id="13" name="Content Placeholder 12">
            <a:extLst>
              <a:ext uri="{FF2B5EF4-FFF2-40B4-BE49-F238E27FC236}">
                <a16:creationId xmlns:a16="http://schemas.microsoft.com/office/drawing/2014/main" id="{DB7E1228-EE2E-F44C-A1DC-86E60B842515}"/>
              </a:ext>
            </a:extLst>
          </p:cNvPr>
          <p:cNvPicPr>
            <a:picLocks noGrp="1" noChangeAspect="1"/>
          </p:cNvPicPr>
          <p:nvPr>
            <p:ph idx="10"/>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766" t="16863" r="11579" b="10482"/>
          <a:stretch>
            <a:fillRect/>
          </a:stretch>
        </p:blipFill>
        <p:spPr>
          <a:xfrm>
            <a:off x="6902073" y="0"/>
            <a:ext cx="5289927" cy="6877544"/>
          </a:xfrm>
          <a:prstGeom prst="rect">
            <a:avLst/>
          </a:prstGeom>
        </p:spPr>
      </p:pic>
      <p:sp>
        <p:nvSpPr>
          <p:cNvPr id="6" name="Content Placeholder 2">
            <a:extLst>
              <a:ext uri="{FF2B5EF4-FFF2-40B4-BE49-F238E27FC236}">
                <a16:creationId xmlns:a16="http://schemas.microsoft.com/office/drawing/2014/main" id="{3D8340B4-2094-8628-FA62-3CA1C4590043}"/>
              </a:ext>
            </a:extLst>
          </p:cNvPr>
          <p:cNvSpPr txBox="1">
            <a:spLocks/>
          </p:cNvSpPr>
          <p:nvPr/>
        </p:nvSpPr>
        <p:spPr>
          <a:xfrm>
            <a:off x="551146" y="1971676"/>
            <a:ext cx="6187511" cy="42052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GB" dirty="0">
                <a:latin typeface="Work Sans"/>
              </a:rPr>
              <a:t>Why might a computer not be able to identify this as a bumblebee with the algorithm we have been using?</a:t>
            </a:r>
          </a:p>
          <a:p>
            <a:pPr marL="0" lvl="0" indent="0">
              <a:buNone/>
              <a:defRPr/>
            </a:pPr>
            <a:endParaRPr lang="en-GB" sz="1200" dirty="0">
              <a:solidFill>
                <a:srgbClr val="132F1D"/>
              </a:solidFill>
            </a:endParaRPr>
          </a:p>
          <a:p>
            <a:pPr marL="0" indent="0">
              <a:buNone/>
              <a:defRPr/>
            </a:pPr>
            <a:r>
              <a:rPr lang="en-GB" dirty="0">
                <a:solidFill>
                  <a:srgbClr val="132F1D"/>
                </a:solidFill>
                <a:latin typeface="Work Sans"/>
              </a:rPr>
              <a:t>The algorithm we were using would not let a computer identify this animal as a bumblebee. </a:t>
            </a:r>
          </a:p>
          <a:p>
            <a:pPr marL="0" indent="0">
              <a:buNone/>
              <a:defRPr/>
            </a:pPr>
            <a:endParaRPr lang="en-GB" sz="1200" dirty="0">
              <a:solidFill>
                <a:srgbClr val="132F1D"/>
              </a:solidFill>
              <a:latin typeface="Work Sans"/>
            </a:endParaRPr>
          </a:p>
          <a:p>
            <a:pPr marL="0" indent="0">
              <a:buNone/>
              <a:defRPr/>
            </a:pPr>
            <a:r>
              <a:rPr lang="en-GB" dirty="0">
                <a:solidFill>
                  <a:srgbClr val="132F1D"/>
                </a:solidFill>
                <a:latin typeface="Work Sans"/>
              </a:rPr>
              <a:t>Not all the features used in the algorithm are easily visible.</a:t>
            </a:r>
            <a:endParaRPr lang="en-GB" dirty="0"/>
          </a:p>
        </p:txBody>
      </p:sp>
      <p:sp>
        <p:nvSpPr>
          <p:cNvPr id="3" name="TextBox 2">
            <a:extLst>
              <a:ext uri="{FF2B5EF4-FFF2-40B4-BE49-F238E27FC236}">
                <a16:creationId xmlns:a16="http://schemas.microsoft.com/office/drawing/2014/main" id="{FF28EF4F-A0A7-BD3D-8315-C179D0F41A12}"/>
              </a:ext>
            </a:extLst>
          </p:cNvPr>
          <p:cNvSpPr txBox="1"/>
          <p:nvPr/>
        </p:nvSpPr>
        <p:spPr>
          <a:xfrm>
            <a:off x="9081815" y="6581001"/>
            <a:ext cx="3110147" cy="27699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132F1D"/>
                </a:solidFill>
                <a:effectLst/>
                <a:uLnTx/>
                <a:uFillTx/>
                <a:latin typeface="Work Sans"/>
              </a:rPr>
              <a:t>iNaturalist</a:t>
            </a:r>
            <a:r>
              <a:rPr kumimoji="0" lang="en-GB" sz="1200" b="0" i="0" u="none" strike="noStrike" kern="1200" cap="none" spc="0" normalizeH="0" baseline="0" noProof="0">
                <a:ln>
                  <a:noFill/>
                </a:ln>
                <a:solidFill>
                  <a:srgbClr val="132F1D"/>
                </a:solidFill>
                <a:effectLst/>
                <a:uLnTx/>
                <a:uFillTx/>
                <a:latin typeface="Work Sans"/>
              </a:rPr>
              <a:t> observation 212382741. CC0</a:t>
            </a:r>
            <a:endParaRPr lang="en-GB" sz="1200" b="0" i="0" u="none" strike="noStrike" kern="1200" cap="none" spc="0" normalizeH="0" baseline="0" noProof="0">
              <a:ln>
                <a:noFill/>
              </a:ln>
              <a:solidFill>
                <a:srgbClr val="132F1D"/>
              </a:solidFill>
              <a:effectLst/>
              <a:uLnTx/>
              <a:uFillTx/>
              <a:latin typeface="Work Sans"/>
            </a:endParaRPr>
          </a:p>
        </p:txBody>
      </p:sp>
    </p:spTree>
    <p:extLst>
      <p:ext uri="{BB962C8B-B14F-4D97-AF65-F5344CB8AC3E}">
        <p14:creationId xmlns:p14="http://schemas.microsoft.com/office/powerpoint/2010/main" val="40700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F59B5-2BB8-D8A2-49E8-317E9E6AB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0500C-7E5B-2ADB-FC84-6A22D43528A0}"/>
              </a:ext>
            </a:extLst>
          </p:cNvPr>
          <p:cNvSpPr>
            <a:spLocks noGrp="1"/>
          </p:cNvSpPr>
          <p:nvPr>
            <p:ph type="title"/>
          </p:nvPr>
        </p:nvSpPr>
        <p:spPr>
          <a:xfrm>
            <a:off x="1369594" y="1200150"/>
            <a:ext cx="9452811" cy="1885950"/>
          </a:xfrm>
        </p:spPr>
        <p:txBody>
          <a:bodyPr>
            <a:normAutofit/>
          </a:bodyPr>
          <a:lstStyle/>
          <a:p>
            <a:r>
              <a:rPr lang="en-US"/>
              <a:t>We’ve used a simple algorithm to identify if something is a bumblebee. </a:t>
            </a:r>
          </a:p>
        </p:txBody>
      </p:sp>
      <p:sp>
        <p:nvSpPr>
          <p:cNvPr id="4" name="TextBox 3">
            <a:extLst>
              <a:ext uri="{FF2B5EF4-FFF2-40B4-BE49-F238E27FC236}">
                <a16:creationId xmlns:a16="http://schemas.microsoft.com/office/drawing/2014/main" id="{DAD81565-654C-549A-3D34-7F8FCFEB1C20}"/>
              </a:ext>
            </a:extLst>
          </p:cNvPr>
          <p:cNvSpPr txBox="1"/>
          <p:nvPr/>
        </p:nvSpPr>
        <p:spPr>
          <a:xfrm>
            <a:off x="1369594" y="3233292"/>
            <a:ext cx="9144000" cy="1077218"/>
          </a:xfrm>
          <a:prstGeom prst="rect">
            <a:avLst/>
          </a:prstGeom>
          <a:noFill/>
        </p:spPr>
        <p:txBody>
          <a:bodyPr wrap="square">
            <a:spAutoFit/>
          </a:bodyPr>
          <a:lstStyle/>
          <a:p>
            <a:r>
              <a:rPr lang="en-US" sz="3200" b="1">
                <a:latin typeface="Work Sans" pitchFamily="2" charset="0"/>
              </a:rPr>
              <a:t>Now we need to make an algorithm to identify different types of bumblebees.</a:t>
            </a:r>
            <a:endParaRPr lang="en-GB" sz="3200" b="1">
              <a:latin typeface="Work Sans" pitchFamily="2" charset="0"/>
            </a:endParaRPr>
          </a:p>
        </p:txBody>
      </p:sp>
    </p:spTree>
    <p:extLst>
      <p:ext uri="{BB962C8B-B14F-4D97-AF65-F5344CB8AC3E}">
        <p14:creationId xmlns:p14="http://schemas.microsoft.com/office/powerpoint/2010/main" val="21772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25"/>
                                      </p:to>
                                    </p:set>
                                    <p:animEffect filter="image" prLst="opacity: 0.25">
                                      <p:cBhvr rctx="IE">
                                        <p:cTn id="7" dur="indefinite"/>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a:extLst>
              <a:ext uri="{FF2B5EF4-FFF2-40B4-BE49-F238E27FC236}">
                <a16:creationId xmlns:a16="http://schemas.microsoft.com/office/drawing/2014/main" id="{28E5AB5A-6A3B-278C-B683-E8F9887E1D06}"/>
              </a:ext>
            </a:extLst>
          </p:cNvPr>
          <p:cNvPicPr>
            <a:picLocks noGrp="1" noChangeAspect="1"/>
          </p:cNvPicPr>
          <p:nvPr>
            <p:ph sz="quarter" idx="4"/>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4280" t="10092" r="51267" b="29834"/>
          <a:stretch>
            <a:fillRect/>
          </a:stretch>
        </p:blipFill>
        <p:spPr>
          <a:xfrm flipH="1">
            <a:off x="856045" y="1652614"/>
            <a:ext cx="3360356" cy="3703157"/>
          </a:xfrm>
          <a:prstGeom prst="rect">
            <a:avLst/>
          </a:prstGeom>
        </p:spPr>
      </p:pic>
      <p:pic>
        <p:nvPicPr>
          <p:cNvPr id="26" name="Content Placeholder 25" descr="A bee flying near a purple flower&#10;&#10;AI-generated content may be incorrect.">
            <a:extLst>
              <a:ext uri="{FF2B5EF4-FFF2-40B4-BE49-F238E27FC236}">
                <a16:creationId xmlns:a16="http://schemas.microsoft.com/office/drawing/2014/main" id="{50C823A4-D723-01AE-A8E9-BCD50467C1F3}"/>
              </a:ext>
            </a:extLst>
          </p:cNvPr>
          <p:cNvPicPr>
            <a:picLocks noGrp="1" noChangeAspect="1"/>
          </p:cNvPicPr>
          <p:nvPr>
            <p:ph sz="quarter" idx="11"/>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37029" t="895" r="11981" b="10369"/>
          <a:stretch>
            <a:fillRect/>
          </a:stretch>
        </p:blipFill>
        <p:spPr>
          <a:xfrm>
            <a:off x="8557166" y="1632858"/>
            <a:ext cx="3083190" cy="3722914"/>
          </a:xfrm>
        </p:spPr>
      </p:pic>
      <p:sp>
        <p:nvSpPr>
          <p:cNvPr id="27" name="TextBox 26">
            <a:extLst>
              <a:ext uri="{FF2B5EF4-FFF2-40B4-BE49-F238E27FC236}">
                <a16:creationId xmlns:a16="http://schemas.microsoft.com/office/drawing/2014/main" id="{8FACEB85-53AC-7F0D-2B64-3BFDE1C81B97}"/>
              </a:ext>
            </a:extLst>
          </p:cNvPr>
          <p:cNvSpPr txBox="1"/>
          <p:nvPr/>
        </p:nvSpPr>
        <p:spPr>
          <a:xfrm>
            <a:off x="8890132" y="5355772"/>
            <a:ext cx="28135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32F1D"/>
                </a:solidFill>
                <a:effectLst/>
                <a:uLnTx/>
                <a:uFillTx/>
                <a:latin typeface="Work Sans"/>
              </a:rPr>
              <a:t>iNaturalist</a:t>
            </a:r>
            <a:r>
              <a:rPr kumimoji="0" lang="en-GB" sz="1050" b="0" i="0" u="none" strike="noStrike" kern="1200" cap="none" spc="0" normalizeH="0" baseline="0" noProof="0">
                <a:ln>
                  <a:noFill/>
                </a:ln>
                <a:solidFill>
                  <a:srgbClr val="132F1D"/>
                </a:solidFill>
                <a:effectLst/>
                <a:uLnTx/>
                <a:uFillTx/>
                <a:latin typeface="Work Sans"/>
              </a:rPr>
              <a:t> observation 302953806. CC0</a:t>
            </a:r>
          </a:p>
        </p:txBody>
      </p:sp>
      <p:pic>
        <p:nvPicPr>
          <p:cNvPr id="33" name="Content Placeholder 32">
            <a:extLst>
              <a:ext uri="{FF2B5EF4-FFF2-40B4-BE49-F238E27FC236}">
                <a16:creationId xmlns:a16="http://schemas.microsoft.com/office/drawing/2014/main" id="{F2915656-836C-EE46-E39A-FD1EA8FD4EED}"/>
              </a:ext>
            </a:extLst>
          </p:cNvPr>
          <p:cNvPicPr>
            <a:picLocks noGrp="1" noChangeAspect="1"/>
          </p:cNvPicPr>
          <p:nvPr>
            <p:ph sz="quarter" idx="10"/>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7826" t="11620" r="2207" b="17705"/>
          <a:stretch>
            <a:fillRect/>
          </a:stretch>
        </p:blipFill>
        <p:spPr>
          <a:xfrm>
            <a:off x="4637965" y="1652614"/>
            <a:ext cx="3360356" cy="3703157"/>
          </a:xfrm>
          <a:prstGeom prst="rect">
            <a:avLst/>
          </a:prstGeom>
        </p:spPr>
      </p:pic>
      <p:sp>
        <p:nvSpPr>
          <p:cNvPr id="35" name="TextBox 34">
            <a:extLst>
              <a:ext uri="{FF2B5EF4-FFF2-40B4-BE49-F238E27FC236}">
                <a16:creationId xmlns:a16="http://schemas.microsoft.com/office/drawing/2014/main" id="{CC2C1B1D-AEDE-5D30-694D-A7D141C506E1}"/>
              </a:ext>
            </a:extLst>
          </p:cNvPr>
          <p:cNvSpPr txBox="1"/>
          <p:nvPr/>
        </p:nvSpPr>
        <p:spPr>
          <a:xfrm>
            <a:off x="5316738" y="5355772"/>
            <a:ext cx="277992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32F1D"/>
                </a:solidFill>
                <a:effectLst/>
                <a:uLnTx/>
                <a:uFillTx/>
                <a:latin typeface="Work Sans"/>
              </a:rPr>
              <a:t>iNaturalist</a:t>
            </a:r>
            <a:r>
              <a:rPr kumimoji="0" lang="en-GB" sz="1050" b="0" i="0" u="none" strike="noStrike" kern="1200" cap="none" spc="0" normalizeH="0" baseline="0" noProof="0">
                <a:ln>
                  <a:noFill/>
                </a:ln>
                <a:solidFill>
                  <a:srgbClr val="132F1D"/>
                </a:solidFill>
                <a:effectLst/>
                <a:uLnTx/>
                <a:uFillTx/>
                <a:latin typeface="Work Sans"/>
              </a:rPr>
              <a:t> observation 298704531. CC0</a:t>
            </a:r>
          </a:p>
        </p:txBody>
      </p:sp>
      <p:sp>
        <p:nvSpPr>
          <p:cNvPr id="36" name="TextBox 35">
            <a:extLst>
              <a:ext uri="{FF2B5EF4-FFF2-40B4-BE49-F238E27FC236}">
                <a16:creationId xmlns:a16="http://schemas.microsoft.com/office/drawing/2014/main" id="{85615CCF-76FB-7DC6-D019-354D9C2D5B1E}"/>
              </a:ext>
            </a:extLst>
          </p:cNvPr>
          <p:cNvSpPr txBox="1"/>
          <p:nvPr/>
        </p:nvSpPr>
        <p:spPr>
          <a:xfrm>
            <a:off x="1553263" y="5355771"/>
            <a:ext cx="271260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32F1D"/>
                </a:solidFill>
                <a:effectLst/>
                <a:uLnTx/>
                <a:uFillTx/>
                <a:latin typeface="Work Sans"/>
              </a:rPr>
              <a:t>iNaturalist</a:t>
            </a:r>
            <a:r>
              <a:rPr kumimoji="0" lang="en-GB" sz="1050" b="0" i="0" u="none" strike="noStrike" kern="1200" cap="none" spc="0" normalizeH="0" baseline="0" noProof="0">
                <a:ln>
                  <a:noFill/>
                </a:ln>
                <a:solidFill>
                  <a:srgbClr val="132F1D"/>
                </a:solidFill>
                <a:effectLst/>
                <a:uLnTx/>
                <a:uFillTx/>
                <a:latin typeface="Work Sans"/>
              </a:rPr>
              <a:t> observation 171515975. CC0</a:t>
            </a:r>
          </a:p>
        </p:txBody>
      </p:sp>
      <p:sp>
        <p:nvSpPr>
          <p:cNvPr id="39" name="Title 38">
            <a:extLst>
              <a:ext uri="{FF2B5EF4-FFF2-40B4-BE49-F238E27FC236}">
                <a16:creationId xmlns:a16="http://schemas.microsoft.com/office/drawing/2014/main" id="{EB6E3661-6C24-A040-3A61-7CB33A4E3246}"/>
              </a:ext>
            </a:extLst>
          </p:cNvPr>
          <p:cNvSpPr>
            <a:spLocks noGrp="1"/>
          </p:cNvSpPr>
          <p:nvPr>
            <p:ph type="title"/>
          </p:nvPr>
        </p:nvSpPr>
        <p:spPr>
          <a:xfrm>
            <a:off x="551145" y="365126"/>
            <a:ext cx="11089211" cy="824848"/>
          </a:xfrm>
        </p:spPr>
        <p:txBody>
          <a:bodyPr>
            <a:normAutofit fontScale="90000"/>
          </a:bodyPr>
          <a:lstStyle/>
          <a:p>
            <a:r>
              <a:rPr lang="en-GB"/>
              <a:t>These are 3 different types of bumblebee. </a:t>
            </a:r>
            <a:br>
              <a:rPr lang="en-GB"/>
            </a:br>
            <a:r>
              <a:rPr lang="en-GB"/>
              <a:t>What are some differences between them?</a:t>
            </a:r>
          </a:p>
        </p:txBody>
      </p:sp>
    </p:spTree>
    <p:extLst>
      <p:ext uri="{BB962C8B-B14F-4D97-AF65-F5344CB8AC3E}">
        <p14:creationId xmlns:p14="http://schemas.microsoft.com/office/powerpoint/2010/main" val="267621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8419-7A2E-33A5-62AE-6DFE70E7196C}"/>
            </a:ext>
          </a:extLst>
        </p:cNvPr>
        <p:cNvGrpSpPr/>
        <p:nvPr/>
      </p:nvGrpSpPr>
      <p:grpSpPr>
        <a:xfrm>
          <a:off x="0" y="0"/>
          <a:ext cx="0" cy="0"/>
          <a:chOff x="0" y="0"/>
          <a:chExt cx="0" cy="0"/>
        </a:xfrm>
      </p:grpSpPr>
      <p:pic>
        <p:nvPicPr>
          <p:cNvPr id="30" name="Content Placeholder 29">
            <a:extLst>
              <a:ext uri="{FF2B5EF4-FFF2-40B4-BE49-F238E27FC236}">
                <a16:creationId xmlns:a16="http://schemas.microsoft.com/office/drawing/2014/main" id="{23D4D320-CFDA-AF0B-53A8-039EE058A0CE}"/>
              </a:ext>
            </a:extLst>
          </p:cNvPr>
          <p:cNvPicPr>
            <a:picLocks noGrp="1" noChangeAspect="1"/>
          </p:cNvPicPr>
          <p:nvPr>
            <p:ph sz="quarter" idx="4"/>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524" t="9335" r="50023" b="25593"/>
          <a:stretch>
            <a:fillRect/>
          </a:stretch>
        </p:blipFill>
        <p:spPr>
          <a:xfrm flipH="1">
            <a:off x="4450373" y="3559743"/>
            <a:ext cx="2397389" cy="2872423"/>
          </a:xfrm>
          <a:prstGeom prst="rect">
            <a:avLst/>
          </a:prstGeom>
        </p:spPr>
      </p:pic>
      <p:pic>
        <p:nvPicPr>
          <p:cNvPr id="26" name="Content Placeholder 25" descr="A bee flying near a purple flower&#10;&#10;AI-generated content may be incorrect.">
            <a:extLst>
              <a:ext uri="{FF2B5EF4-FFF2-40B4-BE49-F238E27FC236}">
                <a16:creationId xmlns:a16="http://schemas.microsoft.com/office/drawing/2014/main" id="{AF7D9557-39DD-AC31-15B9-6B87E15DBE30}"/>
              </a:ext>
            </a:extLst>
          </p:cNvPr>
          <p:cNvPicPr>
            <a:picLocks noGrp="1" noChangeAspect="1"/>
          </p:cNvPicPr>
          <p:nvPr>
            <p:ph sz="quarter" idx="11"/>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33160" t="-471" r="15850" b="4392"/>
          <a:stretch>
            <a:fillRect/>
          </a:stretch>
        </p:blipFill>
        <p:spPr>
          <a:xfrm>
            <a:off x="9800501" y="3542929"/>
            <a:ext cx="2203959" cy="2883806"/>
          </a:xfrm>
        </p:spPr>
      </p:pic>
      <p:sp>
        <p:nvSpPr>
          <p:cNvPr id="27" name="TextBox 26">
            <a:extLst>
              <a:ext uri="{FF2B5EF4-FFF2-40B4-BE49-F238E27FC236}">
                <a16:creationId xmlns:a16="http://schemas.microsoft.com/office/drawing/2014/main" id="{ED448CBC-4167-F6F7-DE7B-7295C082221C}"/>
              </a:ext>
            </a:extLst>
          </p:cNvPr>
          <p:cNvSpPr txBox="1"/>
          <p:nvPr/>
        </p:nvSpPr>
        <p:spPr>
          <a:xfrm>
            <a:off x="9646122" y="6426736"/>
            <a:ext cx="24368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srgbClr val="132F1D"/>
                </a:solidFill>
                <a:effectLst/>
                <a:uLnTx/>
                <a:uFillTx/>
                <a:latin typeface="Work Sans"/>
              </a:rPr>
              <a:t>iNaturalist</a:t>
            </a:r>
            <a:r>
              <a:rPr kumimoji="0" lang="en-GB" sz="900" b="0" i="0" u="none" strike="noStrike" kern="1200" cap="none" spc="0" normalizeH="0" baseline="0" noProof="0">
                <a:ln>
                  <a:noFill/>
                </a:ln>
                <a:solidFill>
                  <a:srgbClr val="132F1D"/>
                </a:solidFill>
                <a:effectLst/>
                <a:uLnTx/>
                <a:uFillTx/>
                <a:latin typeface="Work Sans"/>
              </a:rPr>
              <a:t> observation 302953806. CC0</a:t>
            </a:r>
          </a:p>
        </p:txBody>
      </p:sp>
      <p:pic>
        <p:nvPicPr>
          <p:cNvPr id="33" name="Content Placeholder 32">
            <a:extLst>
              <a:ext uri="{FF2B5EF4-FFF2-40B4-BE49-F238E27FC236}">
                <a16:creationId xmlns:a16="http://schemas.microsoft.com/office/drawing/2014/main" id="{47E05AC8-0B27-F2E2-DF0A-17D41009BDAB}"/>
              </a:ext>
            </a:extLst>
          </p:cNvPr>
          <p:cNvPicPr>
            <a:picLocks noGrp="1" noChangeAspect="1"/>
          </p:cNvPicPr>
          <p:nvPr>
            <p:ph sz="quarter" idx="10"/>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7826" t="11620" r="2207" b="11826"/>
          <a:stretch>
            <a:fillRect/>
          </a:stretch>
        </p:blipFill>
        <p:spPr>
          <a:xfrm>
            <a:off x="7030088" y="3559742"/>
            <a:ext cx="2405763" cy="2872423"/>
          </a:xfrm>
          <a:prstGeom prst="rect">
            <a:avLst/>
          </a:prstGeom>
        </p:spPr>
      </p:pic>
      <p:sp>
        <p:nvSpPr>
          <p:cNvPr id="35" name="TextBox 34">
            <a:extLst>
              <a:ext uri="{FF2B5EF4-FFF2-40B4-BE49-F238E27FC236}">
                <a16:creationId xmlns:a16="http://schemas.microsoft.com/office/drawing/2014/main" id="{8CE31E46-17CF-2B86-2FF0-9B95662DF847}"/>
              </a:ext>
            </a:extLst>
          </p:cNvPr>
          <p:cNvSpPr txBox="1"/>
          <p:nvPr/>
        </p:nvSpPr>
        <p:spPr>
          <a:xfrm>
            <a:off x="7146154" y="6432166"/>
            <a:ext cx="240642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srgbClr val="132F1D"/>
                </a:solidFill>
                <a:effectLst/>
                <a:uLnTx/>
                <a:uFillTx/>
                <a:latin typeface="Work Sans"/>
              </a:rPr>
              <a:t>iNaturalist</a:t>
            </a:r>
            <a:r>
              <a:rPr kumimoji="0" lang="en-GB" sz="900" b="0" i="0" u="none" strike="noStrike" kern="1200" cap="none" spc="0" normalizeH="0" baseline="0" noProof="0" dirty="0">
                <a:ln>
                  <a:noFill/>
                </a:ln>
                <a:solidFill>
                  <a:srgbClr val="132F1D"/>
                </a:solidFill>
                <a:effectLst/>
                <a:uLnTx/>
                <a:uFillTx/>
                <a:latin typeface="Work Sans"/>
              </a:rPr>
              <a:t> observation 298704531. CC0</a:t>
            </a:r>
          </a:p>
        </p:txBody>
      </p:sp>
      <p:sp>
        <p:nvSpPr>
          <p:cNvPr id="36" name="TextBox 35">
            <a:extLst>
              <a:ext uri="{FF2B5EF4-FFF2-40B4-BE49-F238E27FC236}">
                <a16:creationId xmlns:a16="http://schemas.microsoft.com/office/drawing/2014/main" id="{F424283E-614A-4F54-41EB-8F832D15FE12}"/>
              </a:ext>
            </a:extLst>
          </p:cNvPr>
          <p:cNvSpPr txBox="1"/>
          <p:nvPr/>
        </p:nvSpPr>
        <p:spPr>
          <a:xfrm>
            <a:off x="4489424" y="6426736"/>
            <a:ext cx="234711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srgbClr val="132F1D"/>
                </a:solidFill>
                <a:effectLst/>
                <a:uLnTx/>
                <a:uFillTx/>
                <a:latin typeface="Work Sans"/>
              </a:rPr>
              <a:t>iNaturalist</a:t>
            </a:r>
            <a:r>
              <a:rPr kumimoji="0" lang="en-GB" sz="900" b="0" i="0" u="none" strike="noStrike" kern="1200" cap="none" spc="0" normalizeH="0" baseline="0" noProof="0">
                <a:ln>
                  <a:noFill/>
                </a:ln>
                <a:solidFill>
                  <a:srgbClr val="132F1D"/>
                </a:solidFill>
                <a:effectLst/>
                <a:uLnTx/>
                <a:uFillTx/>
                <a:latin typeface="Work Sans"/>
              </a:rPr>
              <a:t> observation 171515975. CC0</a:t>
            </a:r>
          </a:p>
        </p:txBody>
      </p:sp>
      <p:sp>
        <p:nvSpPr>
          <p:cNvPr id="2" name="TextBox 1">
            <a:extLst>
              <a:ext uri="{FF2B5EF4-FFF2-40B4-BE49-F238E27FC236}">
                <a16:creationId xmlns:a16="http://schemas.microsoft.com/office/drawing/2014/main" id="{0A87C444-EB2B-E1E4-2B52-9CFD3B2A1861}"/>
              </a:ext>
            </a:extLst>
          </p:cNvPr>
          <p:cNvSpPr txBox="1"/>
          <p:nvPr/>
        </p:nvSpPr>
        <p:spPr>
          <a:xfrm>
            <a:off x="566359" y="620601"/>
            <a:ext cx="11101766" cy="3046988"/>
          </a:xfrm>
          <a:prstGeom prst="rect">
            <a:avLst/>
          </a:prstGeom>
          <a:noFill/>
        </p:spPr>
        <p:txBody>
          <a:bodyPr wrap="square" lIns="91440" tIns="45720" rIns="91440" bIns="45720" rtlCol="0" anchor="t">
            <a:spAutoFit/>
          </a:bodyPr>
          <a:lstStyle/>
          <a:p>
            <a:r>
              <a:rPr lang="en-GB" sz="2400">
                <a:latin typeface="Work Sans"/>
              </a:rPr>
              <a:t>Identifying bumblebees is a complicated problem because of the many differences between bumblebees. </a:t>
            </a:r>
            <a:br>
              <a:rPr lang="en-GB" sz="2400">
                <a:latin typeface="Work Sans" pitchFamily="2" charset="0"/>
              </a:rPr>
            </a:br>
            <a:br>
              <a:rPr lang="en-GB" sz="2400">
                <a:latin typeface="Work Sans" pitchFamily="2" charset="0"/>
              </a:rPr>
            </a:br>
            <a:r>
              <a:rPr lang="en-GB" sz="2400">
                <a:latin typeface="Work Sans"/>
              </a:rPr>
              <a:t>Most problems can be broken down into simpler steps. This is called </a:t>
            </a:r>
            <a:r>
              <a:rPr lang="en-GB" sz="2400" b="1">
                <a:latin typeface="Work Sans"/>
              </a:rPr>
              <a:t>decomposition</a:t>
            </a:r>
            <a:r>
              <a:rPr lang="en-GB" sz="2400">
                <a:latin typeface="Work Sans"/>
              </a:rPr>
              <a:t>.</a:t>
            </a:r>
          </a:p>
          <a:p>
            <a:endParaRPr lang="en-GB" sz="2400">
              <a:latin typeface="Work Sans" pitchFamily="2" charset="0"/>
            </a:endParaRPr>
          </a:p>
          <a:p>
            <a:r>
              <a:rPr lang="en-GB" sz="2400">
                <a:latin typeface="Work Sans"/>
              </a:rPr>
              <a:t>We need to decompose the problem of identifying bumblebees into simple steps.</a:t>
            </a:r>
            <a:endParaRPr lang="en-GB" sz="2400">
              <a:latin typeface="Work Sans" pitchFamily="2" charset="0"/>
            </a:endParaRPr>
          </a:p>
        </p:txBody>
      </p:sp>
    </p:spTree>
    <p:extLst>
      <p:ext uri="{BB962C8B-B14F-4D97-AF65-F5344CB8AC3E}">
        <p14:creationId xmlns:p14="http://schemas.microsoft.com/office/powerpoint/2010/main" val="23055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xEl>
                                              <p:pRg st="0" end="0"/>
                                            </p:txEl>
                                          </p:spTgt>
                                        </p:tgtEl>
                                        <p:attrNameLst>
                                          <p:attrName>style.opacity</p:attrName>
                                        </p:attrNameLst>
                                      </p:cBhvr>
                                      <p:to>
                                        <p:strVal val="0.25"/>
                                      </p:to>
                                    </p:set>
                                    <p:animEffect filter="image" prLst="opacity: 0.25">
                                      <p:cBhvr rctx="IE">
                                        <p:cTn id="7" dur="indefinite"/>
                                        <p:tgtEl>
                                          <p:spTgt spid="2">
                                            <p:txEl>
                                              <p:pRg st="0" end="0"/>
                                            </p:txEl>
                                          </p:spTgt>
                                        </p:tgtEl>
                                      </p:cBhvr>
                                    </p:animEffect>
                                  </p:childTnLst>
                                </p:cTn>
                              </p:par>
                              <p:par>
                                <p:cTn id="8" presetID="9" presetClass="emph" presetSubtype="0" grpId="0" nodeType="withEffect">
                                  <p:stCondLst>
                                    <p:cond delay="0"/>
                                  </p:stCondLst>
                                  <p:childTnLst>
                                    <p:set>
                                      <p:cBhvr>
                                        <p:cTn id="9" dur="indefinite"/>
                                        <p:tgtEl>
                                          <p:spTgt spid="2">
                                            <p:txEl>
                                              <p:pRg st="2" end="2"/>
                                            </p:txEl>
                                          </p:spTgt>
                                        </p:tgtEl>
                                        <p:attrNameLst>
                                          <p:attrName>style.opacity</p:attrName>
                                        </p:attrNameLst>
                                      </p:cBhvr>
                                      <p:to>
                                        <p:strVal val="0.25"/>
                                      </p:to>
                                    </p:set>
                                    <p:animEffect filter="image" prLst="opacity: 0.25">
                                      <p:cBhvr rctx="IE">
                                        <p:cTn id="10"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6E0321-4CD5-A1DD-7E85-BB996F9BBEAC}"/>
              </a:ext>
            </a:extLst>
          </p:cNvPr>
          <p:cNvSpPr>
            <a:spLocks noGrp="1"/>
          </p:cNvSpPr>
          <p:nvPr>
            <p:ph idx="1"/>
          </p:nvPr>
        </p:nvSpPr>
        <p:spPr>
          <a:xfrm>
            <a:off x="551145" y="1427509"/>
            <a:ext cx="6090955" cy="4781539"/>
          </a:xfrm>
        </p:spPr>
        <p:txBody>
          <a:bodyPr vert="horz" lIns="91440" tIns="45720" rIns="91440" bIns="45720" rtlCol="0" anchor="t">
            <a:normAutofit/>
          </a:bodyPr>
          <a:lstStyle/>
          <a:p>
            <a:pPr marL="0" indent="0">
              <a:buNone/>
            </a:pPr>
            <a:r>
              <a:rPr lang="en-GB">
                <a:latin typeface="Work Sans"/>
              </a:rPr>
              <a:t>The bodies of bumblebees and other insects are divided into segments (parts).</a:t>
            </a:r>
          </a:p>
          <a:p>
            <a:pPr marL="0" indent="0">
              <a:buNone/>
            </a:pPr>
            <a:endParaRPr lang="en-GB">
              <a:latin typeface="Work Sans"/>
            </a:endParaRPr>
          </a:p>
          <a:p>
            <a:pPr marL="0" indent="0">
              <a:buNone/>
            </a:pPr>
            <a:r>
              <a:rPr lang="en-GB" dirty="0">
                <a:latin typeface="Work Sans"/>
              </a:rPr>
              <a:t>We can decompose the problem of how to identify bumblebees by looking at the colours on different segments of their bodies. </a:t>
            </a:r>
            <a:endParaRPr lang="en-US" dirty="0"/>
          </a:p>
          <a:p>
            <a:pPr marL="0" indent="0">
              <a:buNone/>
            </a:pPr>
            <a:endParaRPr lang="en-GB" sz="1200"/>
          </a:p>
          <a:p>
            <a:pPr marL="0" indent="0">
              <a:buNone/>
            </a:pPr>
            <a:endParaRPr lang="en-GB"/>
          </a:p>
        </p:txBody>
      </p:sp>
      <p:pic>
        <p:nvPicPr>
          <p:cNvPr id="18" name="Content Placeholder 17">
            <a:extLst>
              <a:ext uri="{FF2B5EF4-FFF2-40B4-BE49-F238E27FC236}">
                <a16:creationId xmlns:a16="http://schemas.microsoft.com/office/drawing/2014/main" id="{E154AF22-FE28-5B0D-3F47-39CE19522C14}"/>
              </a:ext>
            </a:extLst>
          </p:cNvPr>
          <p:cNvPicPr>
            <a:picLocks noGrp="1" noChangeAspect="1"/>
          </p:cNvPicPr>
          <p:nvPr>
            <p:ph sz="quarter" idx="4"/>
          </p:nvPr>
        </p:nvPicPr>
        <p:blipFill>
          <a:blip r:embed="rId3"/>
          <a:stretch>
            <a:fillRect/>
          </a:stretch>
        </p:blipFill>
        <p:spPr>
          <a:xfrm>
            <a:off x="6817894" y="852483"/>
            <a:ext cx="4558889" cy="3017436"/>
          </a:xfrm>
          <a:prstGeom prst="rect">
            <a:avLst/>
          </a:prstGeom>
        </p:spPr>
      </p:pic>
      <p:cxnSp>
        <p:nvCxnSpPr>
          <p:cNvPr id="19" name="Straight Arrow Connector 18">
            <a:extLst>
              <a:ext uri="{FF2B5EF4-FFF2-40B4-BE49-F238E27FC236}">
                <a16:creationId xmlns:a16="http://schemas.microsoft.com/office/drawing/2014/main" id="{C27ECE78-B561-686A-2B30-17F714FE2BEA}"/>
              </a:ext>
            </a:extLst>
          </p:cNvPr>
          <p:cNvCxnSpPr>
            <a:cxnSpLocks/>
            <a:stCxn id="24" idx="1"/>
          </p:cNvCxnSpPr>
          <p:nvPr/>
        </p:nvCxnSpPr>
        <p:spPr>
          <a:xfrm flipH="1">
            <a:off x="9228094" y="3259759"/>
            <a:ext cx="1379041" cy="30777"/>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1C88C681-9382-E611-891F-22C629DF5161}"/>
              </a:ext>
            </a:extLst>
          </p:cNvPr>
          <p:cNvCxnSpPr>
            <a:cxnSpLocks/>
            <a:stCxn id="23" idx="1"/>
          </p:cNvCxnSpPr>
          <p:nvPr/>
        </p:nvCxnSpPr>
        <p:spPr>
          <a:xfrm flipH="1">
            <a:off x="9332869" y="2180542"/>
            <a:ext cx="1685789" cy="30778"/>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DF4395D0-4262-8FEC-2A3E-7C451029A12C}"/>
              </a:ext>
            </a:extLst>
          </p:cNvPr>
          <p:cNvCxnSpPr>
            <a:cxnSpLocks/>
            <a:stCxn id="22" idx="1"/>
          </p:cNvCxnSpPr>
          <p:nvPr/>
        </p:nvCxnSpPr>
        <p:spPr>
          <a:xfrm flipH="1">
            <a:off x="9085219" y="1549468"/>
            <a:ext cx="2025895" cy="30778"/>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sp>
        <p:nvSpPr>
          <p:cNvPr id="22" name="TextBox 14">
            <a:extLst>
              <a:ext uri="{FF2B5EF4-FFF2-40B4-BE49-F238E27FC236}">
                <a16:creationId xmlns:a16="http://schemas.microsoft.com/office/drawing/2014/main" id="{756EFB80-EB06-43D3-CA5A-D360961F9138}"/>
              </a:ext>
            </a:extLst>
          </p:cNvPr>
          <p:cNvSpPr txBox="1"/>
          <p:nvPr/>
        </p:nvSpPr>
        <p:spPr>
          <a:xfrm>
            <a:off x="11111114" y="1349413"/>
            <a:ext cx="901209" cy="400110"/>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9F6F1"/>
                </a:solidFill>
                <a:effectLst/>
                <a:uLnTx/>
                <a:uFillTx/>
                <a:latin typeface="Work Sans"/>
              </a:rPr>
              <a:t>Head</a:t>
            </a:r>
          </a:p>
        </p:txBody>
      </p:sp>
      <p:sp>
        <p:nvSpPr>
          <p:cNvPr id="23" name="TextBox 15">
            <a:extLst>
              <a:ext uri="{FF2B5EF4-FFF2-40B4-BE49-F238E27FC236}">
                <a16:creationId xmlns:a16="http://schemas.microsoft.com/office/drawing/2014/main" id="{20B171D7-4178-161F-372B-5FDDE2EEEB4D}"/>
              </a:ext>
            </a:extLst>
          </p:cNvPr>
          <p:cNvSpPr txBox="1"/>
          <p:nvPr/>
        </p:nvSpPr>
        <p:spPr>
          <a:xfrm>
            <a:off x="11018658" y="1980487"/>
            <a:ext cx="1065163" cy="400110"/>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9F6F1"/>
                </a:solidFill>
                <a:effectLst/>
                <a:uLnTx/>
                <a:uFillTx/>
                <a:latin typeface="Work Sans"/>
              </a:rPr>
              <a:t>Thorax</a:t>
            </a:r>
          </a:p>
        </p:txBody>
      </p:sp>
      <p:sp>
        <p:nvSpPr>
          <p:cNvPr id="24" name="TextBox 16">
            <a:extLst>
              <a:ext uri="{FF2B5EF4-FFF2-40B4-BE49-F238E27FC236}">
                <a16:creationId xmlns:a16="http://schemas.microsoft.com/office/drawing/2014/main" id="{E27D4C68-F330-A4B2-1654-B9CAA1831CF3}"/>
              </a:ext>
            </a:extLst>
          </p:cNvPr>
          <p:cNvSpPr txBox="1"/>
          <p:nvPr/>
        </p:nvSpPr>
        <p:spPr>
          <a:xfrm>
            <a:off x="10607135" y="3059704"/>
            <a:ext cx="1476686" cy="400110"/>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9F6F1"/>
                </a:solidFill>
                <a:effectLst/>
                <a:uLnTx/>
                <a:uFillTx/>
                <a:latin typeface="Work Sans"/>
              </a:rPr>
              <a:t>Abdomen</a:t>
            </a:r>
          </a:p>
        </p:txBody>
      </p:sp>
      <p:pic>
        <p:nvPicPr>
          <p:cNvPr id="2" name="Content Placeholder 32">
            <a:extLst>
              <a:ext uri="{FF2B5EF4-FFF2-40B4-BE49-F238E27FC236}">
                <a16:creationId xmlns:a16="http://schemas.microsoft.com/office/drawing/2014/main" id="{45619042-B792-DDA1-488B-A1A38DC278C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7826" t="11620" r="2207" b="11826"/>
          <a:stretch>
            <a:fillRect/>
          </a:stretch>
        </p:blipFill>
        <p:spPr>
          <a:xfrm>
            <a:off x="7912578" y="4196919"/>
            <a:ext cx="2070566" cy="2471622"/>
          </a:xfrm>
          <a:prstGeom prst="rect">
            <a:avLst/>
          </a:prstGeom>
        </p:spPr>
      </p:pic>
    </p:spTree>
    <p:extLst>
      <p:ext uri="{BB962C8B-B14F-4D97-AF65-F5344CB8AC3E}">
        <p14:creationId xmlns:p14="http://schemas.microsoft.com/office/powerpoint/2010/main" val="8285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D1C42-A07B-F929-3775-EC491AC04F98}"/>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8553FD0-BD82-AF7F-B0FA-88EF39333AF2}"/>
              </a:ext>
            </a:extLst>
          </p:cNvPr>
          <p:cNvSpPr>
            <a:spLocks noGrp="1"/>
          </p:cNvSpPr>
          <p:nvPr>
            <p:ph idx="1"/>
          </p:nvPr>
        </p:nvSpPr>
        <p:spPr>
          <a:xfrm>
            <a:off x="551145" y="1477750"/>
            <a:ext cx="7003308" cy="4731298"/>
          </a:xfrm>
        </p:spPr>
        <p:txBody>
          <a:bodyPr>
            <a:normAutofit/>
          </a:bodyPr>
          <a:lstStyle/>
          <a:p>
            <a:pPr marL="0" indent="0">
              <a:buNone/>
            </a:pPr>
            <a:r>
              <a:rPr lang="en-GB"/>
              <a:t>Computers can only follow very simple instructions.</a:t>
            </a:r>
          </a:p>
          <a:p>
            <a:pPr marL="0" indent="0">
              <a:buNone/>
            </a:pPr>
            <a:endParaRPr lang="en-GB"/>
          </a:p>
          <a:p>
            <a:pPr marL="0" indent="0">
              <a:buNone/>
            </a:pPr>
            <a:r>
              <a:rPr lang="en-GB"/>
              <a:t>Can we describe each body part with just one colour?</a:t>
            </a:r>
          </a:p>
          <a:p>
            <a:pPr marL="0" indent="0">
              <a:buNone/>
            </a:pPr>
            <a:endParaRPr lang="en-GB"/>
          </a:p>
          <a:p>
            <a:pPr marL="0" indent="0">
              <a:buNone/>
            </a:pPr>
            <a:endParaRPr lang="en-GB"/>
          </a:p>
          <a:p>
            <a:pPr marL="0" indent="0">
              <a:buNone/>
            </a:pPr>
            <a:endParaRPr lang="en-GB"/>
          </a:p>
        </p:txBody>
      </p:sp>
      <p:pic>
        <p:nvPicPr>
          <p:cNvPr id="18" name="Content Placeholder 17">
            <a:extLst>
              <a:ext uri="{FF2B5EF4-FFF2-40B4-BE49-F238E27FC236}">
                <a16:creationId xmlns:a16="http://schemas.microsoft.com/office/drawing/2014/main" id="{EC29B954-FDB9-E2F7-FB6E-BA3D7D837479}"/>
              </a:ext>
            </a:extLst>
          </p:cNvPr>
          <p:cNvPicPr>
            <a:picLocks noGrp="1" noChangeAspect="1"/>
          </p:cNvPicPr>
          <p:nvPr>
            <p:ph sz="quarter" idx="4"/>
          </p:nvPr>
        </p:nvPicPr>
        <p:blipFill>
          <a:blip r:embed="rId2"/>
          <a:stretch>
            <a:fillRect/>
          </a:stretch>
        </p:blipFill>
        <p:spPr>
          <a:xfrm>
            <a:off x="6817894" y="852483"/>
            <a:ext cx="4558889" cy="3017436"/>
          </a:xfrm>
          <a:prstGeom prst="rect">
            <a:avLst/>
          </a:prstGeom>
        </p:spPr>
      </p:pic>
      <p:cxnSp>
        <p:nvCxnSpPr>
          <p:cNvPr id="19" name="Straight Arrow Connector 18">
            <a:extLst>
              <a:ext uri="{FF2B5EF4-FFF2-40B4-BE49-F238E27FC236}">
                <a16:creationId xmlns:a16="http://schemas.microsoft.com/office/drawing/2014/main" id="{A307BF8C-BFAB-26C3-B4EC-18CA05AAC685}"/>
              </a:ext>
            </a:extLst>
          </p:cNvPr>
          <p:cNvCxnSpPr>
            <a:cxnSpLocks/>
            <a:stCxn id="24" idx="1"/>
          </p:cNvCxnSpPr>
          <p:nvPr/>
        </p:nvCxnSpPr>
        <p:spPr>
          <a:xfrm flipH="1" flipV="1">
            <a:off x="9116035" y="2898330"/>
            <a:ext cx="1235267" cy="1"/>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0F6B2A82-0F14-1EDF-1FF8-E0B9F726CD40}"/>
              </a:ext>
            </a:extLst>
          </p:cNvPr>
          <p:cNvCxnSpPr>
            <a:cxnSpLocks/>
            <a:stCxn id="23" idx="1"/>
          </p:cNvCxnSpPr>
          <p:nvPr/>
        </p:nvCxnSpPr>
        <p:spPr>
          <a:xfrm flipH="1">
            <a:off x="9174507" y="2078118"/>
            <a:ext cx="1606079" cy="22412"/>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43510E9F-27A3-07C5-7E2E-FAA0D75F9328}"/>
              </a:ext>
            </a:extLst>
          </p:cNvPr>
          <p:cNvCxnSpPr>
            <a:cxnSpLocks/>
          </p:cNvCxnSpPr>
          <p:nvPr/>
        </p:nvCxnSpPr>
        <p:spPr>
          <a:xfrm flipH="1">
            <a:off x="9187774" y="1333667"/>
            <a:ext cx="1687395" cy="238284"/>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sp>
        <p:nvSpPr>
          <p:cNvPr id="22" name="TextBox 14">
            <a:extLst>
              <a:ext uri="{FF2B5EF4-FFF2-40B4-BE49-F238E27FC236}">
                <a16:creationId xmlns:a16="http://schemas.microsoft.com/office/drawing/2014/main" id="{91431829-DC81-6607-870A-C1CEC5D12028}"/>
              </a:ext>
            </a:extLst>
          </p:cNvPr>
          <p:cNvSpPr txBox="1"/>
          <p:nvPr/>
        </p:nvSpPr>
        <p:spPr>
          <a:xfrm>
            <a:off x="10879595" y="1047488"/>
            <a:ext cx="1113488" cy="461665"/>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Head</a:t>
            </a:r>
          </a:p>
        </p:txBody>
      </p:sp>
      <p:sp>
        <p:nvSpPr>
          <p:cNvPr id="23" name="TextBox 15">
            <a:extLst>
              <a:ext uri="{FF2B5EF4-FFF2-40B4-BE49-F238E27FC236}">
                <a16:creationId xmlns:a16="http://schemas.microsoft.com/office/drawing/2014/main" id="{39A742D7-1491-FE28-0721-69B162A1C1DD}"/>
              </a:ext>
            </a:extLst>
          </p:cNvPr>
          <p:cNvSpPr txBox="1"/>
          <p:nvPr/>
        </p:nvSpPr>
        <p:spPr>
          <a:xfrm>
            <a:off x="10769381" y="1802462"/>
            <a:ext cx="1223313" cy="461665"/>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Thorax</a:t>
            </a:r>
          </a:p>
        </p:txBody>
      </p:sp>
      <p:sp>
        <p:nvSpPr>
          <p:cNvPr id="24" name="TextBox 16">
            <a:extLst>
              <a:ext uri="{FF2B5EF4-FFF2-40B4-BE49-F238E27FC236}">
                <a16:creationId xmlns:a16="http://schemas.microsoft.com/office/drawing/2014/main" id="{05AE5853-EE3B-BA8E-9B19-79767ADB52D2}"/>
              </a:ext>
            </a:extLst>
          </p:cNvPr>
          <p:cNvSpPr txBox="1"/>
          <p:nvPr/>
        </p:nvSpPr>
        <p:spPr>
          <a:xfrm>
            <a:off x="10351302" y="2667498"/>
            <a:ext cx="1634837" cy="461665"/>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Abdomen</a:t>
            </a:r>
          </a:p>
        </p:txBody>
      </p:sp>
      <p:pic>
        <p:nvPicPr>
          <p:cNvPr id="2" name="Content Placeholder 32">
            <a:extLst>
              <a:ext uri="{FF2B5EF4-FFF2-40B4-BE49-F238E27FC236}">
                <a16:creationId xmlns:a16="http://schemas.microsoft.com/office/drawing/2014/main" id="{F4F14136-93F5-A086-6665-94B468E7A4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7826" t="11620" r="2207" b="11826"/>
          <a:stretch>
            <a:fillRect/>
          </a:stretch>
        </p:blipFill>
        <p:spPr>
          <a:xfrm>
            <a:off x="7912578" y="4196919"/>
            <a:ext cx="2070566" cy="2471622"/>
          </a:xfrm>
          <a:prstGeom prst="rect">
            <a:avLst/>
          </a:prstGeom>
        </p:spPr>
      </p:pic>
    </p:spTree>
    <p:extLst>
      <p:ext uri="{BB962C8B-B14F-4D97-AF65-F5344CB8AC3E}">
        <p14:creationId xmlns:p14="http://schemas.microsoft.com/office/powerpoint/2010/main" val="3498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C1595F-3842-4D1E-FCE7-EDD3AC53CA29}"/>
              </a:ext>
            </a:extLst>
          </p:cNvPr>
          <p:cNvSpPr>
            <a:spLocks noGrp="1"/>
          </p:cNvSpPr>
          <p:nvPr>
            <p:ph type="title"/>
          </p:nvPr>
        </p:nvSpPr>
        <p:spPr/>
        <p:txBody>
          <a:bodyPr/>
          <a:lstStyle/>
          <a:p>
            <a:r>
              <a:rPr lang="en-GB"/>
              <a:t>Learning outcomes</a:t>
            </a:r>
          </a:p>
        </p:txBody>
      </p:sp>
      <p:sp>
        <p:nvSpPr>
          <p:cNvPr id="6" name="Content Placeholder 5">
            <a:extLst>
              <a:ext uri="{FF2B5EF4-FFF2-40B4-BE49-F238E27FC236}">
                <a16:creationId xmlns:a16="http://schemas.microsoft.com/office/drawing/2014/main" id="{94183E7F-501C-7731-AFCF-55223A5517D4}"/>
              </a:ext>
            </a:extLst>
          </p:cNvPr>
          <p:cNvSpPr>
            <a:spLocks noGrp="1"/>
          </p:cNvSpPr>
          <p:nvPr>
            <p:ph idx="1"/>
          </p:nvPr>
        </p:nvSpPr>
        <p:spPr>
          <a:xfrm>
            <a:off x="551146" y="1678488"/>
            <a:ext cx="10802654" cy="4498475"/>
          </a:xfrm>
        </p:spPr>
        <p:txBody>
          <a:bodyPr vert="horz" lIns="91440" tIns="45720" rIns="91440" bIns="45720" rtlCol="0" anchor="t">
            <a:normAutofit/>
          </a:bodyPr>
          <a:lstStyle/>
          <a:p>
            <a:r>
              <a:rPr lang="en-GB" dirty="0">
                <a:latin typeface="Work Sans"/>
              </a:rPr>
              <a:t>know that complex tasks can be broken down into smaller steps, and that this process is called decomposition.</a:t>
            </a:r>
          </a:p>
          <a:p>
            <a:endParaRPr lang="en-GB" dirty="0"/>
          </a:p>
          <a:p>
            <a:r>
              <a:rPr lang="en-GB" dirty="0">
                <a:latin typeface="Work Sans"/>
              </a:rPr>
              <a:t>know that an algorithm is a set of steps for solving a problem.</a:t>
            </a:r>
          </a:p>
          <a:p>
            <a:endParaRPr lang="en-GB" dirty="0">
              <a:latin typeface="Work Sans"/>
            </a:endParaRPr>
          </a:p>
          <a:p>
            <a:r>
              <a:rPr lang="en-GB" dirty="0">
                <a:latin typeface="Work Sans"/>
              </a:rPr>
              <a:t>know that information in computers is stored in variables.</a:t>
            </a:r>
          </a:p>
        </p:txBody>
      </p:sp>
    </p:spTree>
    <p:extLst>
      <p:ext uri="{BB962C8B-B14F-4D97-AF65-F5344CB8AC3E}">
        <p14:creationId xmlns:p14="http://schemas.microsoft.com/office/powerpoint/2010/main" val="415001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30AB-79A4-B254-CAF5-C3AFAA625B11}"/>
              </a:ext>
            </a:extLst>
          </p:cNvPr>
          <p:cNvSpPr>
            <a:spLocks noGrp="1"/>
          </p:cNvSpPr>
          <p:nvPr>
            <p:ph type="title"/>
          </p:nvPr>
        </p:nvSpPr>
        <p:spPr/>
        <p:txBody>
          <a:bodyPr>
            <a:normAutofit fontScale="90000"/>
          </a:bodyPr>
          <a:lstStyle/>
          <a:p>
            <a:r>
              <a:rPr lang="en-GB"/>
              <a:t>Detailed bumblebee decomposition</a:t>
            </a:r>
          </a:p>
        </p:txBody>
      </p:sp>
      <p:sp>
        <p:nvSpPr>
          <p:cNvPr id="3" name="Content Placeholder 2">
            <a:extLst>
              <a:ext uri="{FF2B5EF4-FFF2-40B4-BE49-F238E27FC236}">
                <a16:creationId xmlns:a16="http://schemas.microsoft.com/office/drawing/2014/main" id="{E3C422C1-E95A-A7B3-A567-5B3D834331EC}"/>
              </a:ext>
            </a:extLst>
          </p:cNvPr>
          <p:cNvSpPr>
            <a:spLocks noGrp="1"/>
          </p:cNvSpPr>
          <p:nvPr>
            <p:ph idx="1"/>
          </p:nvPr>
        </p:nvSpPr>
        <p:spPr>
          <a:xfrm>
            <a:off x="551145" y="1678488"/>
            <a:ext cx="6878355" cy="4498475"/>
          </a:xfrm>
        </p:spPr>
        <p:txBody>
          <a:bodyPr/>
          <a:lstStyle/>
          <a:p>
            <a:pPr marL="0" indent="0">
              <a:buNone/>
            </a:pPr>
            <a:r>
              <a:rPr lang="en-GB"/>
              <a:t>Entomologists (scientists who study insects) decompose bumblebees even further. </a:t>
            </a:r>
          </a:p>
          <a:p>
            <a:pPr marL="0" indent="0">
              <a:buNone/>
            </a:pPr>
            <a:endParaRPr lang="en-GB"/>
          </a:p>
          <a:p>
            <a:pPr marL="0" indent="0">
              <a:buNone/>
            </a:pPr>
            <a:r>
              <a:rPr lang="en-GB"/>
              <a:t>Here are some of the specific scientific terms for insect anatomy.</a:t>
            </a:r>
          </a:p>
          <a:p>
            <a:pPr marL="0" indent="0">
              <a:buNone/>
            </a:pPr>
            <a:endParaRPr lang="en-GB"/>
          </a:p>
          <a:p>
            <a:pPr marL="0" indent="0">
              <a:buNone/>
            </a:pPr>
            <a:r>
              <a:rPr lang="en-GB"/>
              <a:t>It can be difficult to see all those body parts in a photo because of all the fur. </a:t>
            </a:r>
          </a:p>
        </p:txBody>
      </p:sp>
      <p:pic>
        <p:nvPicPr>
          <p:cNvPr id="10" name="Content Placeholder 9" descr="A black and white drawing of a person wearing a face mask&#10;&#10;AI-generated content may be incorrect.">
            <a:extLst>
              <a:ext uri="{FF2B5EF4-FFF2-40B4-BE49-F238E27FC236}">
                <a16:creationId xmlns:a16="http://schemas.microsoft.com/office/drawing/2014/main" id="{C6B59194-6E80-628A-998F-B99E9293D2A0}"/>
              </a:ext>
            </a:extLst>
          </p:cNvPr>
          <p:cNvPicPr>
            <a:picLocks noGrp="1" noChangeAspect="1"/>
          </p:cNvPicPr>
          <p:nvPr>
            <p:ph sz="quarter" idx="4"/>
          </p:nvPr>
        </p:nvPicPr>
        <p:blipFill>
          <a:blip r:embed="rId2">
            <a:clrChange>
              <a:clrFrom>
                <a:srgbClr val="FFFFFF"/>
              </a:clrFrom>
              <a:clrTo>
                <a:srgbClr val="FFFFFF">
                  <a:alpha val="0"/>
                </a:srgbClr>
              </a:clrTo>
            </a:clrChange>
          </a:blip>
          <a:stretch>
            <a:fillRect/>
          </a:stretch>
        </p:blipFill>
        <p:spPr>
          <a:xfrm>
            <a:off x="7773881" y="168885"/>
            <a:ext cx="2582725" cy="6114009"/>
          </a:xfrm>
        </p:spPr>
      </p:pic>
      <p:sp>
        <p:nvSpPr>
          <p:cNvPr id="11" name="TextBox 10">
            <a:extLst>
              <a:ext uri="{FF2B5EF4-FFF2-40B4-BE49-F238E27FC236}">
                <a16:creationId xmlns:a16="http://schemas.microsoft.com/office/drawing/2014/main" id="{4BA140D8-A4A7-B1D7-D982-C139BAF07F45}"/>
              </a:ext>
            </a:extLst>
          </p:cNvPr>
          <p:cNvSpPr txBox="1"/>
          <p:nvPr/>
        </p:nvSpPr>
        <p:spPr>
          <a:xfrm>
            <a:off x="8348769" y="184125"/>
            <a:ext cx="1517226" cy="64633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Frons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Scutum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algn="ctr">
              <a:defRPr/>
            </a:pPr>
            <a:endParaRPr lang="en-GB" dirty="0">
              <a:solidFill>
                <a:srgbClr val="132F1D"/>
              </a:solidFill>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Scutellum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a:solidFill>
                <a:srgbClr val="132F1D"/>
              </a:solidFill>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Propodeum</a:t>
            </a:r>
            <a:endParaRPr lang="en-GB">
              <a:solidFill>
                <a:srgbClr val="132F1D"/>
              </a:solidFill>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132F1D"/>
              </a:solidFill>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Pygidium</a:t>
            </a:r>
          </a:p>
        </p:txBody>
      </p:sp>
      <p:sp>
        <p:nvSpPr>
          <p:cNvPr id="12" name="TextBox 11">
            <a:extLst>
              <a:ext uri="{FF2B5EF4-FFF2-40B4-BE49-F238E27FC236}">
                <a16:creationId xmlns:a16="http://schemas.microsoft.com/office/drawing/2014/main" id="{E9660A33-7C1B-A6F4-6D2B-79FB7EE5D4AA}"/>
              </a:ext>
            </a:extLst>
          </p:cNvPr>
          <p:cNvSpPr txBox="1"/>
          <p:nvPr/>
        </p:nvSpPr>
        <p:spPr>
          <a:xfrm>
            <a:off x="10684922" y="4448907"/>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Tergites 1-5</a:t>
            </a:r>
          </a:p>
        </p:txBody>
      </p:sp>
      <p:sp>
        <p:nvSpPr>
          <p:cNvPr id="13" name="Right Brace 12">
            <a:extLst>
              <a:ext uri="{FF2B5EF4-FFF2-40B4-BE49-F238E27FC236}">
                <a16:creationId xmlns:a16="http://schemas.microsoft.com/office/drawing/2014/main" id="{9842CE4E-834A-0016-FBC0-C027E0E13B39}"/>
              </a:ext>
            </a:extLst>
          </p:cNvPr>
          <p:cNvSpPr/>
          <p:nvPr/>
        </p:nvSpPr>
        <p:spPr>
          <a:xfrm>
            <a:off x="10356606" y="3429000"/>
            <a:ext cx="316523" cy="2409092"/>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647E6C3-25EF-3364-6F82-520F5E400D1F}"/>
              </a:ext>
            </a:extLst>
          </p:cNvPr>
          <p:cNvSpPr txBox="1"/>
          <p:nvPr/>
        </p:nvSpPr>
        <p:spPr>
          <a:xfrm>
            <a:off x="10632170" y="2136504"/>
            <a:ext cx="1042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rPr>
              <a:t>Pleuron</a:t>
            </a:r>
          </a:p>
        </p:txBody>
      </p:sp>
      <p:cxnSp>
        <p:nvCxnSpPr>
          <p:cNvPr id="16" name="Straight Arrow Connector 15">
            <a:extLst>
              <a:ext uri="{FF2B5EF4-FFF2-40B4-BE49-F238E27FC236}">
                <a16:creationId xmlns:a16="http://schemas.microsoft.com/office/drawing/2014/main" id="{E33E3D94-ED14-9CDC-C4EA-48F1B36E1B84}"/>
              </a:ext>
            </a:extLst>
          </p:cNvPr>
          <p:cNvCxnSpPr>
            <a:cxnSpLocks/>
            <a:stCxn id="14" idx="1"/>
          </p:cNvCxnSpPr>
          <p:nvPr/>
        </p:nvCxnSpPr>
        <p:spPr>
          <a:xfrm flipH="1">
            <a:off x="10059950" y="2321170"/>
            <a:ext cx="57222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Free-form: Shape 8">
            <a:extLst>
              <a:ext uri="{FF2B5EF4-FFF2-40B4-BE49-F238E27FC236}">
                <a16:creationId xmlns:a16="http://schemas.microsoft.com/office/drawing/2014/main" id="{D456A4DD-03F9-B031-7197-CD48A0204141}"/>
              </a:ext>
            </a:extLst>
          </p:cNvPr>
          <p:cNvSpPr/>
          <p:nvPr/>
        </p:nvSpPr>
        <p:spPr>
          <a:xfrm>
            <a:off x="8624887" y="461961"/>
            <a:ext cx="921544" cy="66675"/>
          </a:xfrm>
          <a:custGeom>
            <a:avLst/>
            <a:gdLst>
              <a:gd name="csX0" fmla="*/ 0 w 921544"/>
              <a:gd name="csY0" fmla="*/ 107166 h 107166"/>
              <a:gd name="csX1" fmla="*/ 452438 w 921544"/>
              <a:gd name="csY1" fmla="*/ 10 h 107166"/>
              <a:gd name="csX2" fmla="*/ 921544 w 921544"/>
              <a:gd name="csY2" fmla="*/ 102404 h 107166"/>
            </a:gdLst>
            <a:ahLst/>
            <a:cxnLst>
              <a:cxn ang="0">
                <a:pos x="csX0" y="csY0"/>
              </a:cxn>
              <a:cxn ang="0">
                <a:pos x="csX1" y="csY1"/>
              </a:cxn>
              <a:cxn ang="0">
                <a:pos x="csX2" y="csY2"/>
              </a:cxn>
            </a:cxnLst>
            <a:rect l="l" t="t" r="r" b="b"/>
            <a:pathLst>
              <a:path w="921544" h="107166">
                <a:moveTo>
                  <a:pt x="0" y="107166"/>
                </a:moveTo>
                <a:cubicBezTo>
                  <a:pt x="149423" y="53985"/>
                  <a:pt x="298847" y="804"/>
                  <a:pt x="452438" y="10"/>
                </a:cubicBezTo>
                <a:cubicBezTo>
                  <a:pt x="606029" y="-784"/>
                  <a:pt x="824310" y="41682"/>
                  <a:pt x="921544" y="102404"/>
                </a:cubicBezTo>
              </a:path>
            </a:pathLst>
          </a:cu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737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B12A7-5636-B5BD-9F1D-273F24F6EF0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C2F655A-F9FC-89E1-AA1F-86E459BF68A7}"/>
              </a:ext>
            </a:extLst>
          </p:cNvPr>
          <p:cNvSpPr>
            <a:spLocks noGrp="1"/>
          </p:cNvSpPr>
          <p:nvPr>
            <p:ph idx="1"/>
          </p:nvPr>
        </p:nvSpPr>
        <p:spPr/>
        <p:txBody>
          <a:bodyPr/>
          <a:lstStyle/>
          <a:p>
            <a:pPr marL="0" indent="0">
              <a:buNone/>
            </a:pPr>
            <a:r>
              <a:rPr lang="en-GB"/>
              <a:t>Let’s group together the body parts that are difficult to see in a photo.</a:t>
            </a:r>
          </a:p>
          <a:p>
            <a:pPr marL="0" indent="0">
              <a:buNone/>
            </a:pPr>
            <a:endParaRPr lang="en-GB"/>
          </a:p>
          <a:p>
            <a:pPr marL="0" indent="0">
              <a:buNone/>
            </a:pPr>
            <a:r>
              <a:rPr lang="en-GB"/>
              <a:t>Is this still decomposed enough to capture the details in the photo?</a:t>
            </a:r>
          </a:p>
          <a:p>
            <a:pPr marL="0" indent="0">
              <a:buNone/>
            </a:pPr>
            <a:endParaRPr lang="en-GB"/>
          </a:p>
          <a:p>
            <a:pPr marL="0" indent="0">
              <a:buNone/>
            </a:pPr>
            <a:r>
              <a:rPr lang="en-GB"/>
              <a:t>Can we describe the colour of each body part with just one colour?</a:t>
            </a:r>
          </a:p>
        </p:txBody>
      </p:sp>
      <p:pic>
        <p:nvPicPr>
          <p:cNvPr id="5" name="Content Placeholder 4" descr="A white figure with a face mask&#10;&#10;AI-generated content may be incorrect.">
            <a:extLst>
              <a:ext uri="{FF2B5EF4-FFF2-40B4-BE49-F238E27FC236}">
                <a16:creationId xmlns:a16="http://schemas.microsoft.com/office/drawing/2014/main" id="{7DDCC309-13BF-353F-90D0-D5C3B7CC4736}"/>
              </a:ext>
            </a:extLst>
          </p:cNvPr>
          <p:cNvPicPr>
            <a:picLocks noGrp="1" noChangeAspect="1"/>
          </p:cNvPicPr>
          <p:nvPr>
            <p:ph sz="quarter" idx="4"/>
          </p:nvPr>
        </p:nvPicPr>
        <p:blipFill>
          <a:blip r:embed="rId2">
            <a:clrChange>
              <a:clrFrom>
                <a:srgbClr val="FFFFFF"/>
              </a:clrFrom>
              <a:clrTo>
                <a:srgbClr val="FFFFFF">
                  <a:alpha val="0"/>
                </a:srgbClr>
              </a:clrTo>
            </a:clrChange>
          </a:blip>
          <a:stretch>
            <a:fillRect/>
          </a:stretch>
        </p:blipFill>
        <p:spPr>
          <a:xfrm>
            <a:off x="6697556" y="93234"/>
            <a:ext cx="3004756" cy="6671531"/>
          </a:xfrm>
        </p:spPr>
      </p:pic>
      <p:sp>
        <p:nvSpPr>
          <p:cNvPr id="8" name="TextBox 7">
            <a:extLst>
              <a:ext uri="{FF2B5EF4-FFF2-40B4-BE49-F238E27FC236}">
                <a16:creationId xmlns:a16="http://schemas.microsoft.com/office/drawing/2014/main" id="{0A216B41-9465-ACAC-21E6-ADF62ABD2149}"/>
              </a:ext>
            </a:extLst>
          </p:cNvPr>
          <p:cNvSpPr txBox="1"/>
          <p:nvPr/>
        </p:nvSpPr>
        <p:spPr>
          <a:xfrm>
            <a:off x="7038547" y="281051"/>
            <a:ext cx="2236511" cy="5909310"/>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Face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Head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Collar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0" i="0" u="none" strike="noStrike" kern="1200" cap="none" spc="0" normalizeH="0" baseline="0" noProof="0" dirty="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Waist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Front of abdomen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Middle abdomen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Tail</a:t>
            </a:r>
          </a:p>
        </p:txBody>
      </p:sp>
      <p:pic>
        <p:nvPicPr>
          <p:cNvPr id="9" name="Content Placeholder 32">
            <a:extLst>
              <a:ext uri="{FF2B5EF4-FFF2-40B4-BE49-F238E27FC236}">
                <a16:creationId xmlns:a16="http://schemas.microsoft.com/office/drawing/2014/main" id="{0CC732F8-EFDE-766A-B108-223CDB03F1E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39700" t="17147" r="14512" b="23695"/>
          <a:stretch>
            <a:fillRect/>
          </a:stretch>
        </p:blipFill>
        <p:spPr>
          <a:xfrm>
            <a:off x="9995176" y="93234"/>
            <a:ext cx="2070566" cy="3335766"/>
          </a:xfrm>
          <a:prstGeom prst="rect">
            <a:avLst/>
          </a:prstGeom>
        </p:spPr>
      </p:pic>
    </p:spTree>
    <p:extLst>
      <p:ext uri="{BB962C8B-B14F-4D97-AF65-F5344CB8AC3E}">
        <p14:creationId xmlns:p14="http://schemas.microsoft.com/office/powerpoint/2010/main" val="315984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9" presetClass="emph" presetSubtype="0" nodeType="withEffect">
                                  <p:stCondLst>
                                    <p:cond delay="0"/>
                                  </p:stCondLst>
                                  <p:childTnLst>
                                    <p:set>
                                      <p:cBhvr>
                                        <p:cTn id="14" dur="indefinite"/>
                                        <p:tgtEl>
                                          <p:spTgt spid="7">
                                            <p:txEl>
                                              <p:pRg st="0" end="0"/>
                                            </p:txEl>
                                          </p:spTgt>
                                        </p:tgtEl>
                                        <p:attrNameLst>
                                          <p:attrName>style.opacity</p:attrName>
                                        </p:attrNameLst>
                                      </p:cBhvr>
                                      <p:to>
                                        <p:strVal val="0.25"/>
                                      </p:to>
                                    </p:set>
                                    <p:animEffect filter="image" prLst="opacity: 0.25">
                                      <p:cBhvr rctx="IE">
                                        <p:cTn id="15" dur="indefinite"/>
                                        <p:tgtEl>
                                          <p:spTgt spid="7">
                                            <p:txEl>
                                              <p:pRg st="0" end="0"/>
                                            </p:txEl>
                                          </p:spTgt>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F311-88DA-2188-6C16-9CD301435E8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832169-4ABF-537F-6C31-F210F9B9C812}"/>
              </a:ext>
            </a:extLst>
          </p:cNvPr>
          <p:cNvSpPr>
            <a:spLocks noGrp="1"/>
          </p:cNvSpPr>
          <p:nvPr>
            <p:ph idx="1"/>
          </p:nvPr>
        </p:nvSpPr>
        <p:spPr>
          <a:xfrm>
            <a:off x="551145" y="1279206"/>
            <a:ext cx="7084440" cy="4897757"/>
          </a:xfrm>
        </p:spPr>
        <p:txBody>
          <a:bodyPr vert="horz" lIns="91440" tIns="45720" rIns="91440" bIns="45720" rtlCol="0" anchor="t">
            <a:normAutofit/>
          </a:bodyPr>
          <a:lstStyle/>
          <a:p>
            <a:pPr marL="0" indent="0">
              <a:buNone/>
            </a:pPr>
            <a:r>
              <a:rPr lang="en-GB">
                <a:latin typeface="Work Sans"/>
              </a:rPr>
              <a:t>The colour of each body part is a piece of information we will need to identify a bumblebee. </a:t>
            </a:r>
          </a:p>
          <a:p>
            <a:pPr marL="0" indent="0">
              <a:buNone/>
            </a:pPr>
            <a:endParaRPr lang="en-GB" sz="1200"/>
          </a:p>
          <a:p>
            <a:pPr marL="0" indent="0">
              <a:buNone/>
            </a:pPr>
            <a:r>
              <a:rPr lang="en-GB">
                <a:latin typeface="Work Sans"/>
              </a:rPr>
              <a:t>In computing we call information that can have different values </a:t>
            </a:r>
            <a:r>
              <a:rPr lang="en-GB" b="1">
                <a:latin typeface="Work Sans"/>
              </a:rPr>
              <a:t>variables</a:t>
            </a:r>
            <a:r>
              <a:rPr lang="en-GB">
                <a:latin typeface="Work Sans"/>
              </a:rPr>
              <a:t>.</a:t>
            </a:r>
          </a:p>
          <a:p>
            <a:pPr marL="0" indent="0">
              <a:buNone/>
            </a:pPr>
            <a:endParaRPr lang="en-GB" sz="1200"/>
          </a:p>
          <a:p>
            <a:pPr marL="0" indent="0">
              <a:buNone/>
            </a:pPr>
            <a:r>
              <a:rPr lang="en-GB">
                <a:latin typeface="Work Sans"/>
              </a:rPr>
              <a:t>Here we have decomposed bumblebees into 8 variables. </a:t>
            </a:r>
          </a:p>
          <a:p>
            <a:pPr marL="0" indent="0">
              <a:buNone/>
            </a:pPr>
            <a:endParaRPr lang="en-GB" sz="1200"/>
          </a:p>
          <a:p>
            <a:pPr marL="0" indent="0">
              <a:buNone/>
            </a:pPr>
            <a:r>
              <a:rPr lang="en-GB">
                <a:latin typeface="Work Sans"/>
              </a:rPr>
              <a:t>The </a:t>
            </a:r>
            <a:r>
              <a:rPr lang="en-GB" b="1">
                <a:latin typeface="Work Sans"/>
              </a:rPr>
              <a:t>value</a:t>
            </a:r>
            <a:r>
              <a:rPr lang="en-GB">
                <a:latin typeface="Work Sans"/>
              </a:rPr>
              <a:t> of each variable will be one colour.</a:t>
            </a:r>
          </a:p>
        </p:txBody>
      </p:sp>
      <p:pic>
        <p:nvPicPr>
          <p:cNvPr id="5" name="Content Placeholder 4" descr="A white figure with a face mask&#10;&#10;AI-generated content may be incorrect.">
            <a:extLst>
              <a:ext uri="{FF2B5EF4-FFF2-40B4-BE49-F238E27FC236}">
                <a16:creationId xmlns:a16="http://schemas.microsoft.com/office/drawing/2014/main" id="{9473A0B6-D26B-9379-A1DB-77090F7F49E9}"/>
              </a:ext>
            </a:extLst>
          </p:cNvPr>
          <p:cNvPicPr>
            <a:picLocks noGrp="1" noChangeAspect="1"/>
          </p:cNvPicPr>
          <p:nvPr>
            <p:ph sz="quarter" idx="4"/>
          </p:nvPr>
        </p:nvPicPr>
        <p:blipFill>
          <a:blip r:embed="rId2">
            <a:clrChange>
              <a:clrFrom>
                <a:srgbClr val="FFFFFF"/>
              </a:clrFrom>
              <a:clrTo>
                <a:srgbClr val="FFFFFF">
                  <a:alpha val="0"/>
                </a:srgbClr>
              </a:clrTo>
            </a:clrChange>
          </a:blip>
          <a:stretch>
            <a:fillRect/>
          </a:stretch>
        </p:blipFill>
        <p:spPr>
          <a:xfrm>
            <a:off x="8356026" y="104439"/>
            <a:ext cx="3004756" cy="6671531"/>
          </a:xfrm>
        </p:spPr>
      </p:pic>
      <p:sp>
        <p:nvSpPr>
          <p:cNvPr id="8" name="TextBox 7">
            <a:extLst>
              <a:ext uri="{FF2B5EF4-FFF2-40B4-BE49-F238E27FC236}">
                <a16:creationId xmlns:a16="http://schemas.microsoft.com/office/drawing/2014/main" id="{53E0260C-61A9-000D-DD82-C87763102CBC}"/>
              </a:ext>
            </a:extLst>
          </p:cNvPr>
          <p:cNvSpPr txBox="1"/>
          <p:nvPr/>
        </p:nvSpPr>
        <p:spPr>
          <a:xfrm>
            <a:off x="8695326" y="314900"/>
            <a:ext cx="2236511" cy="59093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Face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Head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Collar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Waist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Front of abdomen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Middle abdomen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a:rPr>
              <a:t>Tail</a:t>
            </a:r>
          </a:p>
        </p:txBody>
      </p:sp>
    </p:spTree>
    <p:extLst>
      <p:ext uri="{BB962C8B-B14F-4D97-AF65-F5344CB8AC3E}">
        <p14:creationId xmlns:p14="http://schemas.microsoft.com/office/powerpoint/2010/main" val="410503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F5D1-9E11-878E-EB4D-789F2892C6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06728-D4A2-3E7C-AAB0-E29797BD5250}"/>
              </a:ext>
            </a:extLst>
          </p:cNvPr>
          <p:cNvSpPr>
            <a:spLocks noGrp="1"/>
          </p:cNvSpPr>
          <p:nvPr>
            <p:ph idx="1"/>
          </p:nvPr>
        </p:nvSpPr>
        <p:spPr>
          <a:xfrm>
            <a:off x="551145" y="561866"/>
            <a:ext cx="6239269" cy="1750512"/>
          </a:xfrm>
        </p:spPr>
        <p:txBody>
          <a:bodyPr/>
          <a:lstStyle/>
          <a:p>
            <a:pPr marL="0" indent="0">
              <a:buNone/>
            </a:pPr>
            <a:r>
              <a:rPr lang="en-GB"/>
              <a:t>Each column in the table is a </a:t>
            </a:r>
            <a:r>
              <a:rPr lang="en-GB" b="1"/>
              <a:t>variable</a:t>
            </a:r>
            <a:r>
              <a:rPr lang="en-GB"/>
              <a:t>.</a:t>
            </a:r>
          </a:p>
          <a:p>
            <a:pPr marL="0" indent="0">
              <a:buNone/>
            </a:pPr>
            <a:r>
              <a:rPr lang="en-GB"/>
              <a:t>The contents of each spot in the table is the </a:t>
            </a:r>
            <a:r>
              <a:rPr lang="en-GB" b="1"/>
              <a:t>value</a:t>
            </a:r>
            <a:r>
              <a:rPr lang="en-GB"/>
              <a:t> of that variable, for that bumblebee.</a:t>
            </a:r>
          </a:p>
          <a:p>
            <a:pPr marL="0" indent="0">
              <a:buNone/>
            </a:pPr>
            <a:endParaRPr lang="en-GB"/>
          </a:p>
        </p:txBody>
      </p:sp>
      <p:pic>
        <p:nvPicPr>
          <p:cNvPr id="7" name="Content Placeholder 32">
            <a:extLst>
              <a:ext uri="{FF2B5EF4-FFF2-40B4-BE49-F238E27FC236}">
                <a16:creationId xmlns:a16="http://schemas.microsoft.com/office/drawing/2014/main" id="{D3B6102E-C6A6-6819-ADE8-C52D58A1AF9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7826" t="11620" r="2207" b="11826"/>
          <a:stretch>
            <a:fillRect/>
          </a:stretch>
        </p:blipFill>
        <p:spPr>
          <a:xfrm>
            <a:off x="7851531" y="561866"/>
            <a:ext cx="2070566" cy="2471622"/>
          </a:xfrm>
          <a:prstGeom prst="rect">
            <a:avLst/>
          </a:prstGeom>
        </p:spPr>
      </p:pic>
      <p:graphicFrame>
        <p:nvGraphicFramePr>
          <p:cNvPr id="9" name="Table 8">
            <a:extLst>
              <a:ext uri="{FF2B5EF4-FFF2-40B4-BE49-F238E27FC236}">
                <a16:creationId xmlns:a16="http://schemas.microsoft.com/office/drawing/2014/main" id="{755924A5-B926-603C-7C8E-AB2F8A60C005}"/>
              </a:ext>
            </a:extLst>
          </p:cNvPr>
          <p:cNvGraphicFramePr>
            <a:graphicFrameLocks noGrp="1"/>
          </p:cNvGraphicFramePr>
          <p:nvPr>
            <p:extLst>
              <p:ext uri="{D42A27DB-BD31-4B8C-83A1-F6EECF244321}">
                <p14:modId xmlns:p14="http://schemas.microsoft.com/office/powerpoint/2010/main" val="2270694230"/>
              </p:ext>
            </p:extLst>
          </p:nvPr>
        </p:nvGraphicFramePr>
        <p:xfrm>
          <a:off x="551144" y="3824513"/>
          <a:ext cx="11089711" cy="1651452"/>
        </p:xfrm>
        <a:graphic>
          <a:graphicData uri="http://schemas.openxmlformats.org/drawingml/2006/table">
            <a:tbl>
              <a:tblPr firstRow="1" bandRow="1">
                <a:tableStyleId>{5C22544A-7EE6-4342-B048-85BDC9FD1C3A}</a:tableStyleId>
              </a:tblPr>
              <a:tblGrid>
                <a:gridCol w="1381023">
                  <a:extLst>
                    <a:ext uri="{9D8B030D-6E8A-4147-A177-3AD203B41FA5}">
                      <a16:colId xmlns:a16="http://schemas.microsoft.com/office/drawing/2014/main" val="861169175"/>
                    </a:ext>
                  </a:extLst>
                </a:gridCol>
                <a:gridCol w="1050120">
                  <a:extLst>
                    <a:ext uri="{9D8B030D-6E8A-4147-A177-3AD203B41FA5}">
                      <a16:colId xmlns:a16="http://schemas.microsoft.com/office/drawing/2014/main" val="886710395"/>
                    </a:ext>
                  </a:extLst>
                </a:gridCol>
                <a:gridCol w="1050120">
                  <a:extLst>
                    <a:ext uri="{9D8B030D-6E8A-4147-A177-3AD203B41FA5}">
                      <a16:colId xmlns:a16="http://schemas.microsoft.com/office/drawing/2014/main" val="3891849953"/>
                    </a:ext>
                  </a:extLst>
                </a:gridCol>
                <a:gridCol w="1050120">
                  <a:extLst>
                    <a:ext uri="{9D8B030D-6E8A-4147-A177-3AD203B41FA5}">
                      <a16:colId xmlns:a16="http://schemas.microsoft.com/office/drawing/2014/main" val="4090147157"/>
                    </a:ext>
                  </a:extLst>
                </a:gridCol>
                <a:gridCol w="1050120">
                  <a:extLst>
                    <a:ext uri="{9D8B030D-6E8A-4147-A177-3AD203B41FA5}">
                      <a16:colId xmlns:a16="http://schemas.microsoft.com/office/drawing/2014/main" val="749471532"/>
                    </a:ext>
                  </a:extLst>
                </a:gridCol>
                <a:gridCol w="1050120">
                  <a:extLst>
                    <a:ext uri="{9D8B030D-6E8A-4147-A177-3AD203B41FA5}">
                      <a16:colId xmlns:a16="http://schemas.microsoft.com/office/drawing/2014/main" val="1515227544"/>
                    </a:ext>
                  </a:extLst>
                </a:gridCol>
                <a:gridCol w="1114522">
                  <a:extLst>
                    <a:ext uri="{9D8B030D-6E8A-4147-A177-3AD203B41FA5}">
                      <a16:colId xmlns:a16="http://schemas.microsoft.com/office/drawing/2014/main" val="1053072828"/>
                    </a:ext>
                  </a:extLst>
                </a:gridCol>
                <a:gridCol w="1114522">
                  <a:extLst>
                    <a:ext uri="{9D8B030D-6E8A-4147-A177-3AD203B41FA5}">
                      <a16:colId xmlns:a16="http://schemas.microsoft.com/office/drawing/2014/main" val="970724599"/>
                    </a:ext>
                  </a:extLst>
                </a:gridCol>
                <a:gridCol w="1114522">
                  <a:extLst>
                    <a:ext uri="{9D8B030D-6E8A-4147-A177-3AD203B41FA5}">
                      <a16:colId xmlns:a16="http://schemas.microsoft.com/office/drawing/2014/main" val="1299197939"/>
                    </a:ext>
                  </a:extLst>
                </a:gridCol>
                <a:gridCol w="1114522">
                  <a:extLst>
                    <a:ext uri="{9D8B030D-6E8A-4147-A177-3AD203B41FA5}">
                      <a16:colId xmlns:a16="http://schemas.microsoft.com/office/drawing/2014/main" val="393514388"/>
                    </a:ext>
                  </a:extLst>
                </a:gridCol>
              </a:tblGrid>
              <a:tr h="825726">
                <a:tc>
                  <a:txBody>
                    <a:bodyPr/>
                    <a:lstStyle/>
                    <a:p>
                      <a:r>
                        <a:rPr lang="en-GB" sz="1400">
                          <a:latin typeface="Work Sans"/>
                        </a:rPr>
                        <a:t>Bumblebee number</a:t>
                      </a:r>
                    </a:p>
                  </a:txBody>
                  <a:tcPr/>
                </a:tc>
                <a:tc>
                  <a:txBody>
                    <a:bodyPr/>
                    <a:lstStyle/>
                    <a:p>
                      <a:r>
                        <a:rPr lang="en-GB" sz="1400">
                          <a:latin typeface="Work Sans"/>
                        </a:rPr>
                        <a:t>Face</a:t>
                      </a:r>
                    </a:p>
                  </a:txBody>
                  <a:tcPr/>
                </a:tc>
                <a:tc>
                  <a:txBody>
                    <a:bodyPr/>
                    <a:lstStyle/>
                    <a:p>
                      <a:r>
                        <a:rPr lang="en-GB" sz="1400">
                          <a:latin typeface="Work Sans"/>
                        </a:rPr>
                        <a:t>Head</a:t>
                      </a:r>
                    </a:p>
                  </a:txBody>
                  <a:tcPr/>
                </a:tc>
                <a:tc>
                  <a:txBody>
                    <a:bodyPr/>
                    <a:lstStyle/>
                    <a:p>
                      <a:r>
                        <a:rPr lang="en-GB" sz="1400">
                          <a:latin typeface="Work Sans"/>
                        </a:rPr>
                        <a:t>Collar</a:t>
                      </a:r>
                    </a:p>
                  </a:txBody>
                  <a:tcPr/>
                </a:tc>
                <a:tc>
                  <a:txBody>
                    <a:bodyPr/>
                    <a:lstStyle/>
                    <a:p>
                      <a:r>
                        <a:rPr lang="en-GB" sz="1400">
                          <a:latin typeface="Work Sans"/>
                        </a:rPr>
                        <a:t>Back</a:t>
                      </a:r>
                    </a:p>
                  </a:txBody>
                  <a:tcPr/>
                </a:tc>
                <a:tc>
                  <a:txBody>
                    <a:bodyPr/>
                    <a:lstStyle/>
                    <a:p>
                      <a:r>
                        <a:rPr lang="en-GB" sz="1400">
                          <a:latin typeface="Work Sans"/>
                        </a:rPr>
                        <a:t>Waist</a:t>
                      </a:r>
                    </a:p>
                  </a:txBody>
                  <a:tcPr/>
                </a:tc>
                <a:tc>
                  <a:txBody>
                    <a:bodyPr/>
                    <a:lstStyle/>
                    <a:p>
                      <a:r>
                        <a:rPr lang="en-GB" sz="1400">
                          <a:latin typeface="Work Sans"/>
                        </a:rPr>
                        <a:t>Front of abdomen</a:t>
                      </a:r>
                    </a:p>
                  </a:txBody>
                  <a:tcPr/>
                </a:tc>
                <a:tc>
                  <a:txBody>
                    <a:bodyPr/>
                    <a:lstStyle/>
                    <a:p>
                      <a:r>
                        <a:rPr lang="en-GB" sz="1400">
                          <a:latin typeface="Work Sans"/>
                        </a:rPr>
                        <a:t>Middle of abdomen</a:t>
                      </a:r>
                    </a:p>
                  </a:txBody>
                  <a:tcPr/>
                </a:tc>
                <a:tc>
                  <a:txBody>
                    <a:bodyPr/>
                    <a:lstStyle/>
                    <a:p>
                      <a:r>
                        <a:rPr lang="en-GB" sz="1400">
                          <a:latin typeface="Work Sans"/>
                        </a:rPr>
                        <a:t>Tail</a:t>
                      </a:r>
                    </a:p>
                  </a:txBody>
                  <a:tcPr/>
                </a:tc>
                <a:tc>
                  <a:txBody>
                    <a:bodyPr/>
                    <a:lstStyle/>
                    <a:p>
                      <a:r>
                        <a:rPr lang="en-GB" sz="1400">
                          <a:latin typeface="Work Sans"/>
                        </a:rPr>
                        <a:t>Species</a:t>
                      </a:r>
                    </a:p>
                  </a:txBody>
                  <a:tcPr/>
                </a:tc>
                <a:extLst>
                  <a:ext uri="{0D108BD9-81ED-4DB2-BD59-A6C34878D82A}">
                    <a16:rowId xmlns:a16="http://schemas.microsoft.com/office/drawing/2014/main" val="3465537778"/>
                  </a:ext>
                </a:extLst>
              </a:tr>
              <a:tr h="825726">
                <a:tc>
                  <a:txBody>
                    <a:bodyPr/>
                    <a:lstStyle/>
                    <a:p>
                      <a:pPr algn="ctr"/>
                      <a:r>
                        <a:rPr lang="en-GB"/>
                        <a:t>1</a:t>
                      </a:r>
                    </a:p>
                  </a:txBody>
                  <a:tcPr anchor="ct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72800209"/>
                  </a:ext>
                </a:extLst>
              </a:tr>
            </a:tbl>
          </a:graphicData>
        </a:graphic>
      </p:graphicFrame>
      <p:pic>
        <p:nvPicPr>
          <p:cNvPr id="4" name="Picture 3">
            <a:extLst>
              <a:ext uri="{FF2B5EF4-FFF2-40B4-BE49-F238E27FC236}">
                <a16:creationId xmlns:a16="http://schemas.microsoft.com/office/drawing/2014/main" id="{B21BC764-C8B8-B12B-6ED0-136EDA231272}"/>
              </a:ext>
            </a:extLst>
          </p:cNvPr>
          <p:cNvPicPr>
            <a:picLocks noChangeAspect="1"/>
          </p:cNvPicPr>
          <p:nvPr/>
        </p:nvPicPr>
        <p:blipFill>
          <a:blip r:embed="rId4"/>
          <a:stretch>
            <a:fillRect/>
          </a:stretch>
        </p:blipFill>
        <p:spPr>
          <a:xfrm>
            <a:off x="10092440" y="332892"/>
            <a:ext cx="1548415" cy="3236217"/>
          </a:xfrm>
          <a:prstGeom prst="rect">
            <a:avLst/>
          </a:prstGeom>
          <a:ln>
            <a:noFill/>
          </a:ln>
        </p:spPr>
      </p:pic>
    </p:spTree>
    <p:extLst>
      <p:ext uri="{BB962C8B-B14F-4D97-AF65-F5344CB8AC3E}">
        <p14:creationId xmlns:p14="http://schemas.microsoft.com/office/powerpoint/2010/main" val="11141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98713-1AB6-35D0-F5BD-47DA148BBE20}"/>
              </a:ext>
            </a:extLst>
          </p:cNvPr>
          <p:cNvSpPr>
            <a:spLocks noGrp="1"/>
          </p:cNvSpPr>
          <p:nvPr>
            <p:ph idx="1"/>
          </p:nvPr>
        </p:nvSpPr>
        <p:spPr>
          <a:xfrm>
            <a:off x="551145" y="561865"/>
            <a:ext cx="7300386" cy="2356263"/>
          </a:xfrm>
        </p:spPr>
        <p:txBody>
          <a:bodyPr>
            <a:normAutofit/>
          </a:bodyPr>
          <a:lstStyle/>
          <a:p>
            <a:pPr marL="0" indent="0">
              <a:buNone/>
            </a:pPr>
            <a:r>
              <a:rPr lang="en-GB"/>
              <a:t>Look at the bumblebee cards and fill in the table with the colour of the body parts for each bumblebee.</a:t>
            </a:r>
          </a:p>
          <a:p>
            <a:pPr marL="0" indent="0">
              <a:buNone/>
            </a:pPr>
            <a:endParaRPr lang="en-GB"/>
          </a:p>
        </p:txBody>
      </p:sp>
      <p:graphicFrame>
        <p:nvGraphicFramePr>
          <p:cNvPr id="6" name="Content Placeholder 5">
            <a:extLst>
              <a:ext uri="{FF2B5EF4-FFF2-40B4-BE49-F238E27FC236}">
                <a16:creationId xmlns:a16="http://schemas.microsoft.com/office/drawing/2014/main" id="{033E1441-CEAF-6F27-4193-E8CD5CB324A4}"/>
              </a:ext>
            </a:extLst>
          </p:cNvPr>
          <p:cNvGraphicFramePr>
            <a:graphicFrameLocks noGrp="1"/>
          </p:cNvGraphicFramePr>
          <p:nvPr>
            <p:ph sz="quarter" idx="4"/>
            <p:extLst>
              <p:ext uri="{D42A27DB-BD31-4B8C-83A1-F6EECF244321}">
                <p14:modId xmlns:p14="http://schemas.microsoft.com/office/powerpoint/2010/main" val="3954100249"/>
              </p:ext>
            </p:extLst>
          </p:nvPr>
        </p:nvGraphicFramePr>
        <p:xfrm>
          <a:off x="551145" y="3824513"/>
          <a:ext cx="11089711" cy="1651452"/>
        </p:xfrm>
        <a:graphic>
          <a:graphicData uri="http://schemas.openxmlformats.org/drawingml/2006/table">
            <a:tbl>
              <a:tblPr firstRow="1" bandRow="1">
                <a:tableStyleId>{5C22544A-7EE6-4342-B048-85BDC9FD1C3A}</a:tableStyleId>
              </a:tblPr>
              <a:tblGrid>
                <a:gridCol w="1381023">
                  <a:extLst>
                    <a:ext uri="{9D8B030D-6E8A-4147-A177-3AD203B41FA5}">
                      <a16:colId xmlns:a16="http://schemas.microsoft.com/office/drawing/2014/main" val="4016286348"/>
                    </a:ext>
                  </a:extLst>
                </a:gridCol>
                <a:gridCol w="1050120">
                  <a:extLst>
                    <a:ext uri="{9D8B030D-6E8A-4147-A177-3AD203B41FA5}">
                      <a16:colId xmlns:a16="http://schemas.microsoft.com/office/drawing/2014/main" val="3351177230"/>
                    </a:ext>
                  </a:extLst>
                </a:gridCol>
                <a:gridCol w="1050120">
                  <a:extLst>
                    <a:ext uri="{9D8B030D-6E8A-4147-A177-3AD203B41FA5}">
                      <a16:colId xmlns:a16="http://schemas.microsoft.com/office/drawing/2014/main" val="1415878048"/>
                    </a:ext>
                  </a:extLst>
                </a:gridCol>
                <a:gridCol w="1050120">
                  <a:extLst>
                    <a:ext uri="{9D8B030D-6E8A-4147-A177-3AD203B41FA5}">
                      <a16:colId xmlns:a16="http://schemas.microsoft.com/office/drawing/2014/main" val="2831432583"/>
                    </a:ext>
                  </a:extLst>
                </a:gridCol>
                <a:gridCol w="1050120">
                  <a:extLst>
                    <a:ext uri="{9D8B030D-6E8A-4147-A177-3AD203B41FA5}">
                      <a16:colId xmlns:a16="http://schemas.microsoft.com/office/drawing/2014/main" val="2355389588"/>
                    </a:ext>
                  </a:extLst>
                </a:gridCol>
                <a:gridCol w="1050120">
                  <a:extLst>
                    <a:ext uri="{9D8B030D-6E8A-4147-A177-3AD203B41FA5}">
                      <a16:colId xmlns:a16="http://schemas.microsoft.com/office/drawing/2014/main" val="3988716151"/>
                    </a:ext>
                  </a:extLst>
                </a:gridCol>
                <a:gridCol w="1114522">
                  <a:extLst>
                    <a:ext uri="{9D8B030D-6E8A-4147-A177-3AD203B41FA5}">
                      <a16:colId xmlns:a16="http://schemas.microsoft.com/office/drawing/2014/main" val="599763286"/>
                    </a:ext>
                  </a:extLst>
                </a:gridCol>
                <a:gridCol w="1114522">
                  <a:extLst>
                    <a:ext uri="{9D8B030D-6E8A-4147-A177-3AD203B41FA5}">
                      <a16:colId xmlns:a16="http://schemas.microsoft.com/office/drawing/2014/main" val="4264507525"/>
                    </a:ext>
                  </a:extLst>
                </a:gridCol>
                <a:gridCol w="1114522">
                  <a:extLst>
                    <a:ext uri="{9D8B030D-6E8A-4147-A177-3AD203B41FA5}">
                      <a16:colId xmlns:a16="http://schemas.microsoft.com/office/drawing/2014/main" val="3209999761"/>
                    </a:ext>
                  </a:extLst>
                </a:gridCol>
                <a:gridCol w="1114522">
                  <a:extLst>
                    <a:ext uri="{9D8B030D-6E8A-4147-A177-3AD203B41FA5}">
                      <a16:colId xmlns:a16="http://schemas.microsoft.com/office/drawing/2014/main" val="600427324"/>
                    </a:ext>
                  </a:extLst>
                </a:gridCol>
              </a:tblGrid>
              <a:tr h="825726">
                <a:tc>
                  <a:txBody>
                    <a:bodyPr/>
                    <a:lstStyle/>
                    <a:p>
                      <a:r>
                        <a:rPr lang="en-GB" sz="1400">
                          <a:latin typeface="Work Sans" pitchFamily="2" charset="0"/>
                        </a:rPr>
                        <a:t>Bumblebee number</a:t>
                      </a:r>
                    </a:p>
                  </a:txBody>
                  <a:tcPr/>
                </a:tc>
                <a:tc>
                  <a:txBody>
                    <a:bodyPr/>
                    <a:lstStyle/>
                    <a:p>
                      <a:r>
                        <a:rPr lang="en-GB" sz="1400">
                          <a:latin typeface="Work Sans" pitchFamily="2" charset="0"/>
                        </a:rPr>
                        <a:t>Face</a:t>
                      </a:r>
                    </a:p>
                  </a:txBody>
                  <a:tcPr/>
                </a:tc>
                <a:tc>
                  <a:txBody>
                    <a:bodyPr/>
                    <a:lstStyle/>
                    <a:p>
                      <a:r>
                        <a:rPr lang="en-GB" sz="1400">
                          <a:latin typeface="Work Sans" pitchFamily="2" charset="0"/>
                        </a:rPr>
                        <a:t>Head</a:t>
                      </a:r>
                    </a:p>
                  </a:txBody>
                  <a:tcPr/>
                </a:tc>
                <a:tc>
                  <a:txBody>
                    <a:bodyPr/>
                    <a:lstStyle/>
                    <a:p>
                      <a:r>
                        <a:rPr lang="en-GB" sz="1400">
                          <a:latin typeface="Work Sans" pitchFamily="2" charset="0"/>
                        </a:rPr>
                        <a:t>Collar</a:t>
                      </a:r>
                    </a:p>
                  </a:txBody>
                  <a:tcPr/>
                </a:tc>
                <a:tc>
                  <a:txBody>
                    <a:bodyPr/>
                    <a:lstStyle/>
                    <a:p>
                      <a:r>
                        <a:rPr lang="en-GB" sz="1400">
                          <a:latin typeface="Work Sans" pitchFamily="2" charset="0"/>
                        </a:rPr>
                        <a:t>Back</a:t>
                      </a:r>
                    </a:p>
                  </a:txBody>
                  <a:tcPr/>
                </a:tc>
                <a:tc>
                  <a:txBody>
                    <a:bodyPr/>
                    <a:lstStyle/>
                    <a:p>
                      <a:r>
                        <a:rPr lang="en-GB" sz="1400">
                          <a:latin typeface="Work Sans" pitchFamily="2" charset="0"/>
                        </a:rPr>
                        <a:t>Waist</a:t>
                      </a:r>
                    </a:p>
                  </a:txBody>
                  <a:tcPr/>
                </a:tc>
                <a:tc>
                  <a:txBody>
                    <a:bodyPr/>
                    <a:lstStyle/>
                    <a:p>
                      <a:r>
                        <a:rPr lang="en-GB" sz="1400">
                          <a:latin typeface="Work Sans" pitchFamily="2" charset="0"/>
                        </a:rPr>
                        <a:t>Front of abdomen</a:t>
                      </a:r>
                    </a:p>
                  </a:txBody>
                  <a:tcPr/>
                </a:tc>
                <a:tc>
                  <a:txBody>
                    <a:bodyPr/>
                    <a:lstStyle/>
                    <a:p>
                      <a:r>
                        <a:rPr lang="en-GB" sz="1400">
                          <a:latin typeface="Work Sans" pitchFamily="2" charset="0"/>
                        </a:rPr>
                        <a:t>Middle of abdomen</a:t>
                      </a:r>
                    </a:p>
                  </a:txBody>
                  <a:tcPr/>
                </a:tc>
                <a:tc>
                  <a:txBody>
                    <a:bodyPr/>
                    <a:lstStyle/>
                    <a:p>
                      <a:r>
                        <a:rPr lang="en-GB" sz="1400">
                          <a:latin typeface="Work Sans" pitchFamily="2" charset="0"/>
                        </a:rPr>
                        <a:t>Tail</a:t>
                      </a:r>
                    </a:p>
                  </a:txBody>
                  <a:tcPr/>
                </a:tc>
                <a:tc>
                  <a:txBody>
                    <a:bodyPr/>
                    <a:lstStyle/>
                    <a:p>
                      <a:r>
                        <a:rPr lang="en-GB" sz="1400" dirty="0">
                          <a:latin typeface="Work Sans" pitchFamily="2" charset="0"/>
                        </a:rPr>
                        <a:t>Species</a:t>
                      </a:r>
                    </a:p>
                  </a:txBody>
                  <a:tcPr/>
                </a:tc>
                <a:extLst>
                  <a:ext uri="{0D108BD9-81ED-4DB2-BD59-A6C34878D82A}">
                    <a16:rowId xmlns:a16="http://schemas.microsoft.com/office/drawing/2014/main" val="1016827686"/>
                  </a:ext>
                </a:extLst>
              </a:tr>
              <a:tr h="825726">
                <a:tc>
                  <a:txBody>
                    <a:bodyPr/>
                    <a:lstStyle/>
                    <a:p>
                      <a:pPr algn="ctr"/>
                      <a:r>
                        <a:rPr lang="en-GB"/>
                        <a:t>1</a:t>
                      </a:r>
                    </a:p>
                  </a:txBody>
                  <a:tcPr anchor="ct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846866778"/>
                  </a:ext>
                </a:extLst>
              </a:tr>
            </a:tbl>
          </a:graphicData>
        </a:graphic>
      </p:graphicFrame>
      <p:pic>
        <p:nvPicPr>
          <p:cNvPr id="7" name="Content Placeholder 32">
            <a:extLst>
              <a:ext uri="{FF2B5EF4-FFF2-40B4-BE49-F238E27FC236}">
                <a16:creationId xmlns:a16="http://schemas.microsoft.com/office/drawing/2014/main" id="{1A8D1B56-FC8A-440F-3E61-C78412448D4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7826" t="11620" r="2207" b="11826"/>
          <a:stretch>
            <a:fillRect/>
          </a:stretch>
        </p:blipFill>
        <p:spPr>
          <a:xfrm>
            <a:off x="7851531" y="561866"/>
            <a:ext cx="2070566" cy="2471622"/>
          </a:xfrm>
          <a:prstGeom prst="rect">
            <a:avLst/>
          </a:prstGeom>
        </p:spPr>
      </p:pic>
      <p:pic>
        <p:nvPicPr>
          <p:cNvPr id="2" name="Picture 1">
            <a:extLst>
              <a:ext uri="{FF2B5EF4-FFF2-40B4-BE49-F238E27FC236}">
                <a16:creationId xmlns:a16="http://schemas.microsoft.com/office/drawing/2014/main" id="{97218071-EE63-F337-FA1B-6676B307BF51}"/>
              </a:ext>
            </a:extLst>
          </p:cNvPr>
          <p:cNvPicPr>
            <a:picLocks noChangeAspect="1"/>
          </p:cNvPicPr>
          <p:nvPr/>
        </p:nvPicPr>
        <p:blipFill>
          <a:blip r:embed="rId5"/>
          <a:stretch>
            <a:fillRect/>
          </a:stretch>
        </p:blipFill>
        <p:spPr>
          <a:xfrm>
            <a:off x="10092440" y="332892"/>
            <a:ext cx="1548415" cy="3236217"/>
          </a:xfrm>
          <a:prstGeom prst="rect">
            <a:avLst/>
          </a:prstGeom>
        </p:spPr>
      </p:pic>
    </p:spTree>
    <p:extLst>
      <p:ext uri="{BB962C8B-B14F-4D97-AF65-F5344CB8AC3E}">
        <p14:creationId xmlns:p14="http://schemas.microsoft.com/office/powerpoint/2010/main" val="380450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0012-7BB4-F989-8F89-A55984FA0597}"/>
              </a:ext>
            </a:extLst>
          </p:cNvPr>
          <p:cNvSpPr>
            <a:spLocks noGrp="1"/>
          </p:cNvSpPr>
          <p:nvPr>
            <p:ph type="title"/>
          </p:nvPr>
        </p:nvSpPr>
        <p:spPr/>
        <p:txBody>
          <a:bodyPr/>
          <a:lstStyle/>
          <a:p>
            <a:r>
              <a:rPr lang="en-GB"/>
              <a:t>Reflection questions</a:t>
            </a:r>
          </a:p>
        </p:txBody>
      </p:sp>
      <p:sp>
        <p:nvSpPr>
          <p:cNvPr id="3" name="Content Placeholder 2">
            <a:extLst>
              <a:ext uri="{FF2B5EF4-FFF2-40B4-BE49-F238E27FC236}">
                <a16:creationId xmlns:a16="http://schemas.microsoft.com/office/drawing/2014/main" id="{504AA203-6024-DE60-4A56-F11364EAE9DD}"/>
              </a:ext>
            </a:extLst>
          </p:cNvPr>
          <p:cNvSpPr>
            <a:spLocks noGrp="1"/>
          </p:cNvSpPr>
          <p:nvPr>
            <p:ph idx="1"/>
          </p:nvPr>
        </p:nvSpPr>
        <p:spPr>
          <a:xfrm>
            <a:off x="551144" y="1678488"/>
            <a:ext cx="9964456" cy="4498475"/>
          </a:xfrm>
        </p:spPr>
        <p:txBody>
          <a:bodyPr vert="horz" lIns="91440" tIns="45720" rIns="91440" bIns="45720" rtlCol="0" anchor="t">
            <a:normAutofit/>
          </a:bodyPr>
          <a:lstStyle/>
          <a:p>
            <a:r>
              <a:rPr lang="en-GB">
                <a:latin typeface="Work Sans"/>
              </a:rPr>
              <a:t>What are the pros and cons of decomposing a problem into many smaller steps?</a:t>
            </a:r>
          </a:p>
          <a:p>
            <a:endParaRPr lang="en-GB"/>
          </a:p>
          <a:p>
            <a:r>
              <a:rPr lang="en-GB">
                <a:latin typeface="Work Sans"/>
              </a:rPr>
              <a:t>If we allowed more than one colour in each of our bumblebee variables, what extra challenges might that cause?</a:t>
            </a:r>
          </a:p>
        </p:txBody>
      </p:sp>
    </p:spTree>
    <p:extLst>
      <p:ext uri="{BB962C8B-B14F-4D97-AF65-F5344CB8AC3E}">
        <p14:creationId xmlns:p14="http://schemas.microsoft.com/office/powerpoint/2010/main" val="379663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161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683C-1DA1-B001-E3F9-C3B727799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B9F8D-F267-A8DA-9E66-B77B2CB11E9E}"/>
              </a:ext>
            </a:extLst>
          </p:cNvPr>
          <p:cNvSpPr>
            <a:spLocks noGrp="1"/>
          </p:cNvSpPr>
          <p:nvPr>
            <p:ph type="title"/>
          </p:nvPr>
        </p:nvSpPr>
        <p:spPr/>
        <p:txBody>
          <a:bodyPr/>
          <a:lstStyle/>
          <a:p>
            <a:r>
              <a:rPr lang="en-GB"/>
              <a:t>Key words</a:t>
            </a:r>
          </a:p>
        </p:txBody>
      </p:sp>
      <p:sp>
        <p:nvSpPr>
          <p:cNvPr id="3" name="Content Placeholder 2">
            <a:extLst>
              <a:ext uri="{FF2B5EF4-FFF2-40B4-BE49-F238E27FC236}">
                <a16:creationId xmlns:a16="http://schemas.microsoft.com/office/drawing/2014/main" id="{FE266272-E1FB-40C6-0924-0EAB2DF98DD5}"/>
              </a:ext>
            </a:extLst>
          </p:cNvPr>
          <p:cNvSpPr>
            <a:spLocks noGrp="1"/>
          </p:cNvSpPr>
          <p:nvPr>
            <p:ph idx="1"/>
          </p:nvPr>
        </p:nvSpPr>
        <p:spPr>
          <a:xfrm>
            <a:off x="551146" y="1587016"/>
            <a:ext cx="9990201" cy="4986989"/>
          </a:xfrm>
        </p:spPr>
        <p:txBody>
          <a:bodyPr vert="horz" lIns="91440" tIns="45720" rIns="91440" bIns="45720" rtlCol="0" anchor="t">
            <a:normAutofit/>
          </a:bodyPr>
          <a:lstStyle/>
          <a:p>
            <a:r>
              <a:rPr lang="en-GB" b="1" dirty="0">
                <a:latin typeface="Work Sans"/>
              </a:rPr>
              <a:t>variable</a:t>
            </a:r>
          </a:p>
          <a:p>
            <a:pPr marL="0" indent="0">
              <a:buNone/>
            </a:pPr>
            <a:r>
              <a:rPr lang="en-GB" dirty="0">
                <a:latin typeface="Work Sans"/>
              </a:rPr>
              <a:t>A place for storing data. </a:t>
            </a:r>
          </a:p>
          <a:p>
            <a:pPr marL="0" indent="0">
              <a:buNone/>
            </a:pPr>
            <a:endParaRPr lang="en-GB" sz="1200" dirty="0"/>
          </a:p>
          <a:p>
            <a:pPr marL="0" indent="0">
              <a:lnSpc>
                <a:spcPct val="100000"/>
              </a:lnSpc>
              <a:spcBef>
                <a:spcPts val="0"/>
              </a:spcBef>
              <a:buNone/>
            </a:pPr>
            <a:r>
              <a:rPr lang="en-GB" dirty="0">
                <a:latin typeface="Work Sans"/>
              </a:rPr>
              <a:t>In a computer, this is a section of memory.</a:t>
            </a:r>
          </a:p>
          <a:p>
            <a:pPr marL="0" indent="0">
              <a:lnSpc>
                <a:spcPct val="100000"/>
              </a:lnSpc>
              <a:spcBef>
                <a:spcPts val="0"/>
              </a:spcBef>
              <a:buNone/>
            </a:pPr>
            <a:endParaRPr lang="en-GB" sz="1200" dirty="0">
              <a:latin typeface="Work Sans"/>
            </a:endParaRPr>
          </a:p>
          <a:p>
            <a:pPr marL="0" indent="0">
              <a:lnSpc>
                <a:spcPct val="100000"/>
              </a:lnSpc>
              <a:spcBef>
                <a:spcPts val="0"/>
              </a:spcBef>
              <a:buNone/>
            </a:pPr>
            <a:r>
              <a:rPr lang="en-GB" dirty="0">
                <a:latin typeface="Work Sans"/>
              </a:rPr>
              <a:t>In maths, a </a:t>
            </a:r>
            <a:r>
              <a:rPr lang="en-GB" b="1" dirty="0">
                <a:latin typeface="Work Sans"/>
              </a:rPr>
              <a:t>variable </a:t>
            </a:r>
            <a:r>
              <a:rPr lang="en-GB" dirty="0">
                <a:latin typeface="Work Sans"/>
              </a:rPr>
              <a:t>is a symbol that takes the place of numbers. For example: in x + 2 = 5, x is a </a:t>
            </a:r>
            <a:r>
              <a:rPr lang="en-GB" b="1" dirty="0">
                <a:latin typeface="Work Sans"/>
              </a:rPr>
              <a:t>variable</a:t>
            </a:r>
            <a:r>
              <a:rPr lang="en-GB" dirty="0">
                <a:latin typeface="Work Sans"/>
              </a:rPr>
              <a:t>.</a:t>
            </a:r>
            <a:endParaRPr lang="en-GB" dirty="0"/>
          </a:p>
          <a:p>
            <a:pPr marL="0" indent="0">
              <a:buNone/>
            </a:pPr>
            <a:endParaRPr lang="en-GB" dirty="0"/>
          </a:p>
          <a:p>
            <a:r>
              <a:rPr lang="en-GB" b="1" dirty="0">
                <a:latin typeface="Work Sans"/>
              </a:rPr>
              <a:t>value</a:t>
            </a:r>
          </a:p>
          <a:p>
            <a:pPr marL="0" indent="0">
              <a:buNone/>
            </a:pPr>
            <a:r>
              <a:rPr lang="en-GB" dirty="0">
                <a:latin typeface="Work Sans"/>
              </a:rPr>
              <a:t>In computing, this is the information in a variable.</a:t>
            </a:r>
          </a:p>
          <a:p>
            <a:pPr marL="0" indent="0">
              <a:buNone/>
            </a:pPr>
            <a:endParaRPr lang="en-GB" dirty="0"/>
          </a:p>
        </p:txBody>
      </p:sp>
    </p:spTree>
    <p:extLst>
      <p:ext uri="{BB962C8B-B14F-4D97-AF65-F5344CB8AC3E}">
        <p14:creationId xmlns:p14="http://schemas.microsoft.com/office/powerpoint/2010/main" val="149927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e 55">
            <a:extLst>
              <a:ext uri="{FF2B5EF4-FFF2-40B4-BE49-F238E27FC236}">
                <a16:creationId xmlns:a16="http://schemas.microsoft.com/office/drawing/2014/main" id="{124FF35D-7CAE-1A53-4E2B-BCDFE4766E8D}"/>
              </a:ext>
            </a:extLst>
          </p:cNvPr>
          <p:cNvGraphicFramePr>
            <a:graphicFrameLocks noGrp="1"/>
          </p:cNvGraphicFramePr>
          <p:nvPr>
            <p:extLst>
              <p:ext uri="{D42A27DB-BD31-4B8C-83A1-F6EECF244321}">
                <p14:modId xmlns:p14="http://schemas.microsoft.com/office/powerpoint/2010/main" val="2289034458"/>
              </p:ext>
            </p:extLst>
          </p:nvPr>
        </p:nvGraphicFramePr>
        <p:xfrm>
          <a:off x="7496517" y="793100"/>
          <a:ext cx="4438308" cy="5842326"/>
        </p:xfrm>
        <a:graphic>
          <a:graphicData uri="http://schemas.openxmlformats.org/drawingml/2006/table">
            <a:tbl>
              <a:tblPr firstRow="1" bandRow="1">
                <a:tableStyleId>{5940675A-B579-460E-94D1-54222C63F5DA}</a:tableStyleId>
              </a:tblPr>
              <a:tblGrid>
                <a:gridCol w="2257083">
                  <a:extLst>
                    <a:ext uri="{9D8B030D-6E8A-4147-A177-3AD203B41FA5}">
                      <a16:colId xmlns:a16="http://schemas.microsoft.com/office/drawing/2014/main" val="2817270786"/>
                    </a:ext>
                  </a:extLst>
                </a:gridCol>
                <a:gridCol w="2181225">
                  <a:extLst>
                    <a:ext uri="{9D8B030D-6E8A-4147-A177-3AD203B41FA5}">
                      <a16:colId xmlns:a16="http://schemas.microsoft.com/office/drawing/2014/main" val="29941679"/>
                    </a:ext>
                  </a:extLst>
                </a:gridCol>
              </a:tblGrid>
              <a:tr h="1947442">
                <a:tc>
                  <a:txBody>
                    <a:bodyPr/>
                    <a:lstStyle/>
                    <a:p>
                      <a:r>
                        <a:rPr lang="en-GB" sz="1600" b="1">
                          <a:latin typeface="Work Sans" pitchFamily="2" charset="0"/>
                        </a:rPr>
                        <a:t>Step 1</a:t>
                      </a:r>
                    </a:p>
                    <a:p>
                      <a:r>
                        <a:rPr lang="en-GB" sz="1600" b="0">
                          <a:latin typeface="Work Sans" pitchFamily="2" charset="0"/>
                        </a:rPr>
                        <a:t>Boil some water</a:t>
                      </a:r>
                    </a:p>
                  </a:txBody>
                  <a:tcPr/>
                </a:tc>
                <a:tc>
                  <a:txBody>
                    <a:bodyPr/>
                    <a:lstStyle/>
                    <a:p>
                      <a:r>
                        <a:rPr lang="en-GB" sz="1600" b="1">
                          <a:latin typeface="Work Sans" pitchFamily="2" charset="0"/>
                        </a:rPr>
                        <a:t>Step 2</a:t>
                      </a:r>
                    </a:p>
                    <a:p>
                      <a:r>
                        <a:rPr lang="en-GB" sz="1600" b="0">
                          <a:latin typeface="Work Sans" pitchFamily="2" charset="0"/>
                        </a:rPr>
                        <a:t>Pour boiled water in a cup</a:t>
                      </a:r>
                    </a:p>
                  </a:txBody>
                  <a:tcPr/>
                </a:tc>
                <a:extLst>
                  <a:ext uri="{0D108BD9-81ED-4DB2-BD59-A6C34878D82A}">
                    <a16:rowId xmlns:a16="http://schemas.microsoft.com/office/drawing/2014/main" val="2244517562"/>
                  </a:ext>
                </a:extLst>
              </a:tr>
              <a:tr h="1947442">
                <a:tc>
                  <a:txBody>
                    <a:bodyPr/>
                    <a:lstStyle/>
                    <a:p>
                      <a:r>
                        <a:rPr lang="en-GB" sz="1600" b="1">
                          <a:latin typeface="Work Sans" pitchFamily="2" charset="0"/>
                        </a:rPr>
                        <a:t>Step 3</a:t>
                      </a:r>
                    </a:p>
                    <a:p>
                      <a:r>
                        <a:rPr lang="en-GB" sz="1600">
                          <a:latin typeface="Work Sans" pitchFamily="2" charset="0"/>
                        </a:rPr>
                        <a:t>Put a teabag in the cup of hot water</a:t>
                      </a:r>
                    </a:p>
                  </a:txBody>
                  <a:tcPr/>
                </a:tc>
                <a:tc>
                  <a:txBody>
                    <a:bodyPr/>
                    <a:lstStyle/>
                    <a:p>
                      <a:r>
                        <a:rPr lang="en-GB" sz="1600" b="1" dirty="0">
                          <a:latin typeface="Work Sans"/>
                        </a:rPr>
                        <a:t>Step 4</a:t>
                      </a:r>
                    </a:p>
                    <a:p>
                      <a:r>
                        <a:rPr lang="en-GB" sz="1600" dirty="0">
                          <a:latin typeface="Work Sans" pitchFamily="2" charset="0"/>
                        </a:rPr>
                        <a:t>Let the teabag steep.</a:t>
                      </a:r>
                    </a:p>
                  </a:txBody>
                  <a:tcPr/>
                </a:tc>
                <a:extLst>
                  <a:ext uri="{0D108BD9-81ED-4DB2-BD59-A6C34878D82A}">
                    <a16:rowId xmlns:a16="http://schemas.microsoft.com/office/drawing/2014/main" val="2398507015"/>
                  </a:ext>
                </a:extLst>
              </a:tr>
              <a:tr h="194744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Work Sans" pitchFamily="2" charset="0"/>
                        </a:rPr>
                        <a:t>Problem solved</a:t>
                      </a:r>
                    </a:p>
                    <a:p>
                      <a:r>
                        <a:rPr lang="en-GB" sz="1600" dirty="0">
                          <a:latin typeface="Work Sans" pitchFamily="2" charset="0"/>
                        </a:rPr>
                        <a:t>Now you have a cup of tea!</a:t>
                      </a:r>
                    </a:p>
                  </a:txBody>
                  <a:tcPr/>
                </a:tc>
                <a:tc hMerge="1">
                  <a:txBody>
                    <a:bodyPr/>
                    <a:lstStyle/>
                    <a:p>
                      <a:endParaRPr lang="en-GB"/>
                    </a:p>
                  </a:txBody>
                  <a:tcPr/>
                </a:tc>
                <a:extLst>
                  <a:ext uri="{0D108BD9-81ED-4DB2-BD59-A6C34878D82A}">
                    <a16:rowId xmlns:a16="http://schemas.microsoft.com/office/drawing/2014/main" val="4234445242"/>
                  </a:ext>
                </a:extLst>
              </a:tr>
            </a:tbl>
          </a:graphicData>
        </a:graphic>
      </p:graphicFrame>
      <p:sp>
        <p:nvSpPr>
          <p:cNvPr id="2" name="Title 1">
            <a:extLst>
              <a:ext uri="{FF2B5EF4-FFF2-40B4-BE49-F238E27FC236}">
                <a16:creationId xmlns:a16="http://schemas.microsoft.com/office/drawing/2014/main" id="{84771E7F-ABA4-4285-FB21-81818453C0A7}"/>
              </a:ext>
            </a:extLst>
          </p:cNvPr>
          <p:cNvSpPr>
            <a:spLocks noGrp="1"/>
          </p:cNvSpPr>
          <p:nvPr>
            <p:ph type="title"/>
          </p:nvPr>
        </p:nvSpPr>
        <p:spPr/>
        <p:txBody>
          <a:bodyPr/>
          <a:lstStyle/>
          <a:p>
            <a:r>
              <a:rPr lang="en-GB"/>
              <a:t>Key words</a:t>
            </a:r>
          </a:p>
        </p:txBody>
      </p:sp>
      <p:sp>
        <p:nvSpPr>
          <p:cNvPr id="3" name="Content Placeholder 2">
            <a:extLst>
              <a:ext uri="{FF2B5EF4-FFF2-40B4-BE49-F238E27FC236}">
                <a16:creationId xmlns:a16="http://schemas.microsoft.com/office/drawing/2014/main" id="{E7B498CF-183E-9543-D26F-1C136BCA3F75}"/>
              </a:ext>
            </a:extLst>
          </p:cNvPr>
          <p:cNvSpPr>
            <a:spLocks noGrp="1"/>
          </p:cNvSpPr>
          <p:nvPr>
            <p:ph idx="1"/>
          </p:nvPr>
        </p:nvSpPr>
        <p:spPr>
          <a:xfrm>
            <a:off x="551146" y="1711342"/>
            <a:ext cx="6678329" cy="4465621"/>
          </a:xfrm>
        </p:spPr>
        <p:txBody>
          <a:bodyPr vert="horz" lIns="91440" tIns="45720" rIns="91440" bIns="45720" rtlCol="0" anchor="t">
            <a:normAutofit/>
          </a:bodyPr>
          <a:lstStyle/>
          <a:p>
            <a:r>
              <a:rPr lang="en-GB" b="1">
                <a:latin typeface="Work Sans"/>
              </a:rPr>
              <a:t>algorithm</a:t>
            </a:r>
          </a:p>
          <a:p>
            <a:pPr marL="0" indent="0">
              <a:buNone/>
            </a:pPr>
            <a:r>
              <a:rPr lang="en-GB">
                <a:solidFill>
                  <a:srgbClr val="132F1D"/>
                </a:solidFill>
                <a:latin typeface="Work Sans"/>
              </a:rPr>
              <a:t>A set of instructions for solving a problem.</a:t>
            </a:r>
          </a:p>
          <a:p>
            <a:pPr marL="0" indent="0">
              <a:buNone/>
            </a:pPr>
            <a:endParaRPr lang="en-GB" dirty="0">
              <a:solidFill>
                <a:srgbClr val="132F1D"/>
              </a:solidFill>
            </a:endParaRPr>
          </a:p>
          <a:p>
            <a:pPr marL="0" indent="0">
              <a:buNone/>
            </a:pPr>
            <a:r>
              <a:rPr lang="en-GB">
                <a:solidFill>
                  <a:srgbClr val="132F1D"/>
                </a:solidFill>
                <a:latin typeface="Work Sans"/>
              </a:rPr>
              <a:t>This word is also used in maths with the same meaning.</a:t>
            </a:r>
          </a:p>
          <a:p>
            <a:pPr marL="0" indent="0">
              <a:buNone/>
            </a:pPr>
            <a:endParaRPr lang="en-GB"/>
          </a:p>
        </p:txBody>
      </p:sp>
      <p:pic>
        <p:nvPicPr>
          <p:cNvPr id="51" name="Picture 50" descr="A glass teapot and a cup of tea&#10;&#10;AI-generated content may be incorrect.">
            <a:extLst>
              <a:ext uri="{FF2B5EF4-FFF2-40B4-BE49-F238E27FC236}">
                <a16:creationId xmlns:a16="http://schemas.microsoft.com/office/drawing/2014/main" id="{F92B992F-42DB-BDD6-A7C1-6E4FDE54682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0348756" y="3688737"/>
            <a:ext cx="1163909" cy="978833"/>
          </a:xfrm>
          <a:prstGeom prst="rect">
            <a:avLst/>
          </a:prstGeom>
        </p:spPr>
      </p:pic>
      <p:pic>
        <p:nvPicPr>
          <p:cNvPr id="52" name="Picture 51" descr="A glass teapot and a cup of tea&#10;&#10;AI-generated content may be incorrect.">
            <a:extLst>
              <a:ext uri="{FF2B5EF4-FFF2-40B4-BE49-F238E27FC236}">
                <a16:creationId xmlns:a16="http://schemas.microsoft.com/office/drawing/2014/main" id="{09133649-692C-7A3E-49DA-DBDAF75449C2}"/>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0306392" y="1730060"/>
            <a:ext cx="1121545" cy="1329745"/>
          </a:xfrm>
          <a:prstGeom prst="rect">
            <a:avLst/>
          </a:prstGeom>
        </p:spPr>
      </p:pic>
      <p:pic>
        <p:nvPicPr>
          <p:cNvPr id="53" name="Picture 52" descr="A glass teapot and a cup of tea&#10;&#10;AI-generated content may be incorrect.">
            <a:extLst>
              <a:ext uri="{FF2B5EF4-FFF2-40B4-BE49-F238E27FC236}">
                <a16:creationId xmlns:a16="http://schemas.microsoft.com/office/drawing/2014/main" id="{C690CACA-A1A1-8592-4BBC-3ED50C14020B}"/>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244467" y="3496221"/>
            <a:ext cx="937159" cy="1240899"/>
          </a:xfrm>
          <a:prstGeom prst="rect">
            <a:avLst/>
          </a:prstGeom>
        </p:spPr>
      </p:pic>
      <p:pic>
        <p:nvPicPr>
          <p:cNvPr id="54" name="Picture 53" descr="A glass teapot and a cup of tea&#10;&#10;AI-generated content may be incorrect.">
            <a:extLst>
              <a:ext uri="{FF2B5EF4-FFF2-40B4-BE49-F238E27FC236}">
                <a16:creationId xmlns:a16="http://schemas.microsoft.com/office/drawing/2014/main" id="{79B6138A-247F-DDB1-003F-A3408A85DF76}"/>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9048461" y="5215325"/>
            <a:ext cx="1687663" cy="1699149"/>
          </a:xfrm>
          <a:prstGeom prst="rect">
            <a:avLst/>
          </a:prstGeom>
        </p:spPr>
      </p:pic>
      <p:sp>
        <p:nvSpPr>
          <p:cNvPr id="55" name="TextBox 54">
            <a:extLst>
              <a:ext uri="{FF2B5EF4-FFF2-40B4-BE49-F238E27FC236}">
                <a16:creationId xmlns:a16="http://schemas.microsoft.com/office/drawing/2014/main" id="{BFF423DB-6696-7674-28BB-1EADAFEFD7F2}"/>
              </a:ext>
            </a:extLst>
          </p:cNvPr>
          <p:cNvSpPr txBox="1"/>
          <p:nvPr/>
        </p:nvSpPr>
        <p:spPr>
          <a:xfrm>
            <a:off x="8228425" y="100247"/>
            <a:ext cx="3266573" cy="584775"/>
          </a:xfrm>
          <a:prstGeom prst="rect">
            <a:avLst/>
          </a:prstGeom>
          <a:noFill/>
        </p:spPr>
        <p:txBody>
          <a:bodyPr wrap="square" lIns="91440" tIns="45720" rIns="91440" bIns="45720" rtlCol="0" anchor="t">
            <a:spAutoFit/>
          </a:bodyPr>
          <a:lstStyle/>
          <a:p>
            <a:r>
              <a:rPr lang="en-GB" sz="1600">
                <a:latin typeface="Work Sans"/>
              </a:rPr>
              <a:t>An algorithm for solving the problem of not having any tea</a:t>
            </a:r>
          </a:p>
        </p:txBody>
      </p:sp>
      <p:pic>
        <p:nvPicPr>
          <p:cNvPr id="57" name="Picture 56" descr="A glass teapot with clear liquid&#10;&#10;AI-generated content may be incorrect.">
            <a:extLst>
              <a:ext uri="{FF2B5EF4-FFF2-40B4-BE49-F238E27FC236}">
                <a16:creationId xmlns:a16="http://schemas.microsoft.com/office/drawing/2014/main" id="{70B238A3-BF6D-1427-EE6B-C39DE3C5E02C}"/>
              </a:ext>
            </a:extLst>
          </p:cNvPr>
          <p:cNvPicPr>
            <a:picLocks noChangeAspect="1"/>
          </p:cNvPicPr>
          <p:nvPr/>
        </p:nvPicPr>
        <p:blipFill>
          <a:blip r:embed="rId7" cstate="email">
            <a:extLst>
              <a:ext uri="{28A0092B-C50C-407E-A947-70E740481C1C}">
                <a14:useLocalDpi xmlns:a14="http://schemas.microsoft.com/office/drawing/2010/main"/>
              </a:ext>
            </a:extLst>
          </a:blip>
          <a:srcRect b="-103"/>
          <a:stretch>
            <a:fillRect/>
          </a:stretch>
        </p:blipFill>
        <p:spPr>
          <a:xfrm>
            <a:off x="8206841" y="1540491"/>
            <a:ext cx="1047408" cy="1133054"/>
          </a:xfrm>
          <a:prstGeom prst="rect">
            <a:avLst/>
          </a:prstGeom>
        </p:spPr>
      </p:pic>
    </p:spTree>
    <p:extLst>
      <p:ext uri="{BB962C8B-B14F-4D97-AF65-F5344CB8AC3E}">
        <p14:creationId xmlns:p14="http://schemas.microsoft.com/office/powerpoint/2010/main" val="205055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D561E-7AC3-D166-2F68-24946B505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9E28D-7B56-0B96-83B4-41EAA04C080E}"/>
              </a:ext>
            </a:extLst>
          </p:cNvPr>
          <p:cNvSpPr>
            <a:spLocks noGrp="1"/>
          </p:cNvSpPr>
          <p:nvPr>
            <p:ph type="title"/>
          </p:nvPr>
        </p:nvSpPr>
        <p:spPr/>
        <p:txBody>
          <a:bodyPr/>
          <a:lstStyle/>
          <a:p>
            <a:r>
              <a:rPr lang="en-GB"/>
              <a:t>Key words</a:t>
            </a:r>
          </a:p>
        </p:txBody>
      </p:sp>
      <p:sp>
        <p:nvSpPr>
          <p:cNvPr id="3" name="Content Placeholder 2">
            <a:extLst>
              <a:ext uri="{FF2B5EF4-FFF2-40B4-BE49-F238E27FC236}">
                <a16:creationId xmlns:a16="http://schemas.microsoft.com/office/drawing/2014/main" id="{D499C896-7896-5067-AAA8-845666940229}"/>
              </a:ext>
            </a:extLst>
          </p:cNvPr>
          <p:cNvSpPr>
            <a:spLocks noGrp="1"/>
          </p:cNvSpPr>
          <p:nvPr>
            <p:ph idx="1"/>
          </p:nvPr>
        </p:nvSpPr>
        <p:spPr>
          <a:xfrm>
            <a:off x="551146" y="1911868"/>
            <a:ext cx="7442705" cy="4265095"/>
          </a:xfrm>
        </p:spPr>
        <p:txBody>
          <a:bodyPr>
            <a:normAutofit/>
          </a:bodyPr>
          <a:lstStyle/>
          <a:p>
            <a:r>
              <a:rPr lang="en-GB"/>
              <a:t>decompose</a:t>
            </a:r>
          </a:p>
          <a:p>
            <a:pPr marL="0" indent="0">
              <a:buNone/>
            </a:pPr>
            <a:r>
              <a:rPr lang="en-GB"/>
              <a:t>To break down into smaller or simpler parts.</a:t>
            </a:r>
          </a:p>
          <a:p>
            <a:pPr marL="0" indent="0">
              <a:buNone/>
            </a:pPr>
            <a:endParaRPr lang="en-GB"/>
          </a:p>
          <a:p>
            <a:pPr marL="0" indent="0">
              <a:buNone/>
            </a:pPr>
            <a:r>
              <a:rPr lang="en-GB"/>
              <a:t>Example</a:t>
            </a:r>
          </a:p>
          <a:p>
            <a:pPr marL="0" indent="0">
              <a:buNone/>
            </a:pPr>
            <a:r>
              <a:rPr lang="en-GB"/>
              <a:t>This castle can be </a:t>
            </a:r>
            <a:r>
              <a:rPr lang="en-GB" b="1"/>
              <a:t>decomposed</a:t>
            </a:r>
            <a:r>
              <a:rPr lang="en-GB"/>
              <a:t> into simple wooden blocks.</a:t>
            </a:r>
          </a:p>
          <a:p>
            <a:pPr marL="0" indent="0">
              <a:buNone/>
            </a:pPr>
            <a:endParaRPr lang="en-GB" sz="1600"/>
          </a:p>
        </p:txBody>
      </p:sp>
      <p:pic>
        <p:nvPicPr>
          <p:cNvPr id="17" name="Picture 16" descr="A colorful building blocks on a white background&#10;&#10;AI-generated content may be incorrect.">
            <a:extLst>
              <a:ext uri="{FF2B5EF4-FFF2-40B4-BE49-F238E27FC236}">
                <a16:creationId xmlns:a16="http://schemas.microsoft.com/office/drawing/2014/main" id="{DE2B206F-4426-86CB-7AF4-A4C5E74743D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680960" y="1540042"/>
            <a:ext cx="4511040" cy="3859731"/>
          </a:xfrm>
          <a:prstGeom prst="rect">
            <a:avLst/>
          </a:prstGeom>
        </p:spPr>
      </p:pic>
    </p:spTree>
    <p:extLst>
      <p:ext uri="{BB962C8B-B14F-4D97-AF65-F5344CB8AC3E}">
        <p14:creationId xmlns:p14="http://schemas.microsoft.com/office/powerpoint/2010/main" val="261646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F13C7-E9AD-0532-F728-18878796A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6A468-4271-B8AF-9F12-FBC5EB4A6883}"/>
              </a:ext>
            </a:extLst>
          </p:cNvPr>
          <p:cNvSpPr>
            <a:spLocks noGrp="1"/>
          </p:cNvSpPr>
          <p:nvPr>
            <p:ph type="title"/>
          </p:nvPr>
        </p:nvSpPr>
        <p:spPr/>
        <p:txBody>
          <a:bodyPr/>
          <a:lstStyle/>
          <a:p>
            <a:r>
              <a:rPr lang="en-GB"/>
              <a:t>Key words</a:t>
            </a:r>
          </a:p>
        </p:txBody>
      </p:sp>
      <p:sp>
        <p:nvSpPr>
          <p:cNvPr id="3" name="Content Placeholder 2">
            <a:extLst>
              <a:ext uri="{FF2B5EF4-FFF2-40B4-BE49-F238E27FC236}">
                <a16:creationId xmlns:a16="http://schemas.microsoft.com/office/drawing/2014/main" id="{C5166F21-97FB-64D2-951A-934291E0CDD8}"/>
              </a:ext>
            </a:extLst>
          </p:cNvPr>
          <p:cNvSpPr>
            <a:spLocks noGrp="1"/>
          </p:cNvSpPr>
          <p:nvPr>
            <p:ph idx="1"/>
          </p:nvPr>
        </p:nvSpPr>
        <p:spPr>
          <a:xfrm>
            <a:off x="551145" y="1462116"/>
            <a:ext cx="6907177" cy="4714847"/>
          </a:xfrm>
        </p:spPr>
        <p:txBody>
          <a:bodyPr vert="horz" lIns="91440" tIns="45720" rIns="91440" bIns="45720" rtlCol="0" anchor="t">
            <a:normAutofit/>
          </a:bodyPr>
          <a:lstStyle/>
          <a:p>
            <a:pPr marL="0" indent="0">
              <a:buNone/>
            </a:pPr>
            <a:r>
              <a:rPr lang="en-GB" b="1" dirty="0">
                <a:latin typeface="Work Sans"/>
              </a:rPr>
              <a:t>Decompose</a:t>
            </a:r>
            <a:r>
              <a:rPr lang="en-GB" dirty="0">
                <a:latin typeface="Work Sans"/>
              </a:rPr>
              <a:t> is also used in science (biology) where it refers to the process of rotting. </a:t>
            </a:r>
            <a:endParaRPr lang="en-US" dirty="0"/>
          </a:p>
          <a:p>
            <a:pPr marL="0" indent="0">
              <a:buNone/>
            </a:pPr>
            <a:endParaRPr lang="en-GB" sz="1200" dirty="0">
              <a:solidFill>
                <a:srgbClr val="444444"/>
              </a:solidFill>
              <a:latin typeface="Work Sans"/>
            </a:endParaRPr>
          </a:p>
          <a:p>
            <a:pPr marL="0" indent="0">
              <a:spcBef>
                <a:spcPts val="0"/>
              </a:spcBef>
              <a:buNone/>
            </a:pPr>
            <a:r>
              <a:rPr lang="en-GB" dirty="0">
                <a:latin typeface="Work Sans"/>
              </a:rPr>
              <a:t>Rotting, or biological decomposition, is the process of once living things being broken down into smaller parts or simpler chemicals, usually by being eaten by fungi, insects, or other organisms.</a:t>
            </a:r>
            <a:endParaRPr lang="en-US" dirty="0">
              <a:solidFill>
                <a:srgbClr val="444444"/>
              </a:solidFill>
              <a:latin typeface="Work Sans"/>
            </a:endParaRPr>
          </a:p>
          <a:p>
            <a:pPr marL="0" indent="0">
              <a:spcBef>
                <a:spcPts val="0"/>
              </a:spcBef>
              <a:buNone/>
            </a:pPr>
            <a:endParaRPr lang="en-GB" sz="1200" dirty="0">
              <a:solidFill>
                <a:srgbClr val="444444"/>
              </a:solidFill>
              <a:latin typeface="Work Sans"/>
            </a:endParaRPr>
          </a:p>
          <a:p>
            <a:pPr marL="0" indent="0">
              <a:spcBef>
                <a:spcPts val="0"/>
              </a:spcBef>
              <a:buNone/>
            </a:pPr>
            <a:r>
              <a:rPr lang="en-GB" dirty="0">
                <a:latin typeface="Work Sans"/>
              </a:rPr>
              <a:t>Living things can then absorb these parts or chemicals as nutrients and use them to grow.</a:t>
            </a:r>
          </a:p>
          <a:p>
            <a:pPr marL="0" indent="0">
              <a:buNone/>
            </a:pPr>
            <a:endParaRPr lang="en-GB" sz="2000" dirty="0"/>
          </a:p>
        </p:txBody>
      </p:sp>
      <p:pic>
        <p:nvPicPr>
          <p:cNvPr id="6" name="Picture 5" descr="A group of brown leaves&#10;&#10;AI-generated content may be incorrect.">
            <a:extLst>
              <a:ext uri="{FF2B5EF4-FFF2-40B4-BE49-F238E27FC236}">
                <a16:creationId xmlns:a16="http://schemas.microsoft.com/office/drawing/2014/main" id="{6B35E422-44DF-2010-3102-5056320B5EA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8673524" y="2340885"/>
            <a:ext cx="3211773" cy="2176230"/>
          </a:xfrm>
          <a:prstGeom prst="rect">
            <a:avLst/>
          </a:prstGeom>
          <a:ln w="57150">
            <a:solidFill>
              <a:schemeClr val="tx1"/>
            </a:solidFill>
          </a:ln>
        </p:spPr>
      </p:pic>
      <p:pic>
        <p:nvPicPr>
          <p:cNvPr id="8" name="Picture 7" descr="A group of leaves on a black background&#10;&#10;AI-generated content may be incorrect.">
            <a:extLst>
              <a:ext uri="{FF2B5EF4-FFF2-40B4-BE49-F238E27FC236}">
                <a16:creationId xmlns:a16="http://schemas.microsoft.com/office/drawing/2014/main" id="{B7DA853E-7FD3-1B56-40F6-05EC764EBC3A}"/>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rot="5400000">
            <a:off x="9191296" y="-419379"/>
            <a:ext cx="2176231" cy="3211773"/>
          </a:xfrm>
          <a:prstGeom prst="rect">
            <a:avLst/>
          </a:prstGeom>
          <a:ln w="57150">
            <a:solidFill>
              <a:schemeClr val="tx1"/>
            </a:solidFill>
          </a:ln>
        </p:spPr>
      </p:pic>
      <p:pic>
        <p:nvPicPr>
          <p:cNvPr id="10" name="Picture 9" descr="A black background with gold particles&#10;&#10;AI-generated content may be incorrect.">
            <a:extLst>
              <a:ext uri="{FF2B5EF4-FFF2-40B4-BE49-F238E27FC236}">
                <a16:creationId xmlns:a16="http://schemas.microsoft.com/office/drawing/2014/main" id="{BC7394CC-3179-A04E-5721-EDA49740110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8673524" y="4565666"/>
            <a:ext cx="3211773" cy="2176230"/>
          </a:xfrm>
          <a:prstGeom prst="rect">
            <a:avLst/>
          </a:prstGeom>
          <a:ln w="57150">
            <a:solidFill>
              <a:schemeClr val="tx1"/>
            </a:solidFill>
          </a:ln>
        </p:spPr>
      </p:pic>
      <p:sp>
        <p:nvSpPr>
          <p:cNvPr id="11" name="TextBox 10">
            <a:extLst>
              <a:ext uri="{FF2B5EF4-FFF2-40B4-BE49-F238E27FC236}">
                <a16:creationId xmlns:a16="http://schemas.microsoft.com/office/drawing/2014/main" id="{979B22D0-B2CE-9492-7D85-D5436296E6FB}"/>
              </a:ext>
            </a:extLst>
          </p:cNvPr>
          <p:cNvSpPr txBox="1"/>
          <p:nvPr/>
        </p:nvSpPr>
        <p:spPr>
          <a:xfrm>
            <a:off x="8673524" y="98392"/>
            <a:ext cx="360996" cy="584775"/>
          </a:xfrm>
          <a:prstGeom prst="rect">
            <a:avLst/>
          </a:prstGeom>
          <a:solidFill>
            <a:srgbClr val="F9F6F1">
              <a:alpha val="23922"/>
            </a:srgbClr>
          </a:solidFill>
        </p:spPr>
        <p:txBody>
          <a:bodyPr wrap="none" rtlCol="0">
            <a:spAutoFit/>
          </a:bodyPr>
          <a:lstStyle/>
          <a:p>
            <a:r>
              <a:rPr lang="en-GB" sz="3200" b="1">
                <a:latin typeface="Work Sans" pitchFamily="2" charset="0"/>
              </a:rPr>
              <a:t>1</a:t>
            </a:r>
          </a:p>
        </p:txBody>
      </p:sp>
      <p:sp>
        <p:nvSpPr>
          <p:cNvPr id="13" name="TextBox 12">
            <a:extLst>
              <a:ext uri="{FF2B5EF4-FFF2-40B4-BE49-F238E27FC236}">
                <a16:creationId xmlns:a16="http://schemas.microsoft.com/office/drawing/2014/main" id="{9CFA0746-BEB7-E688-A16C-0279A14EBE96}"/>
              </a:ext>
            </a:extLst>
          </p:cNvPr>
          <p:cNvSpPr txBox="1"/>
          <p:nvPr/>
        </p:nvSpPr>
        <p:spPr>
          <a:xfrm>
            <a:off x="8673524" y="2340885"/>
            <a:ext cx="429926" cy="584775"/>
          </a:xfrm>
          <a:prstGeom prst="rect">
            <a:avLst/>
          </a:prstGeom>
          <a:solidFill>
            <a:srgbClr val="F9F6F1">
              <a:alpha val="23922"/>
            </a:srgbClr>
          </a:solidFill>
        </p:spPr>
        <p:txBody>
          <a:bodyPr wrap="none" rtlCol="0">
            <a:spAutoFit/>
          </a:bodyPr>
          <a:lstStyle/>
          <a:p>
            <a:r>
              <a:rPr lang="en-GB" sz="3200" b="1">
                <a:latin typeface="Work Sans" pitchFamily="2" charset="0"/>
              </a:rPr>
              <a:t>2</a:t>
            </a:r>
          </a:p>
        </p:txBody>
      </p:sp>
      <p:sp>
        <p:nvSpPr>
          <p:cNvPr id="14" name="TextBox 13">
            <a:extLst>
              <a:ext uri="{FF2B5EF4-FFF2-40B4-BE49-F238E27FC236}">
                <a16:creationId xmlns:a16="http://schemas.microsoft.com/office/drawing/2014/main" id="{DD0558DA-88E3-0439-7987-E114E1FA3916}"/>
              </a:ext>
            </a:extLst>
          </p:cNvPr>
          <p:cNvSpPr txBox="1"/>
          <p:nvPr/>
        </p:nvSpPr>
        <p:spPr>
          <a:xfrm>
            <a:off x="8673524" y="4565666"/>
            <a:ext cx="428322" cy="584775"/>
          </a:xfrm>
          <a:prstGeom prst="rect">
            <a:avLst/>
          </a:prstGeom>
          <a:solidFill>
            <a:srgbClr val="F9F6F1">
              <a:alpha val="23922"/>
            </a:srgbClr>
          </a:solidFill>
        </p:spPr>
        <p:txBody>
          <a:bodyPr wrap="none" rtlCol="0">
            <a:spAutoFit/>
          </a:bodyPr>
          <a:lstStyle/>
          <a:p>
            <a:r>
              <a:rPr lang="en-GB" sz="3200" b="1">
                <a:latin typeface="Work Sans" pitchFamily="2" charset="0"/>
              </a:rPr>
              <a:t>3</a:t>
            </a:r>
          </a:p>
        </p:txBody>
      </p:sp>
      <p:sp>
        <p:nvSpPr>
          <p:cNvPr id="15" name="TextBox 14">
            <a:extLst>
              <a:ext uri="{FF2B5EF4-FFF2-40B4-BE49-F238E27FC236}">
                <a16:creationId xmlns:a16="http://schemas.microsoft.com/office/drawing/2014/main" id="{881E6D06-676A-2FB6-A18A-A11C7C65C79B}"/>
              </a:ext>
            </a:extLst>
          </p:cNvPr>
          <p:cNvSpPr txBox="1"/>
          <p:nvPr/>
        </p:nvSpPr>
        <p:spPr>
          <a:xfrm>
            <a:off x="9232707" y="98392"/>
            <a:ext cx="2536272" cy="369332"/>
          </a:xfrm>
          <a:prstGeom prst="rect">
            <a:avLst/>
          </a:prstGeom>
          <a:solidFill>
            <a:schemeClr val="bg2"/>
          </a:solidFill>
        </p:spPr>
        <p:txBody>
          <a:bodyPr wrap="none" lIns="91440" tIns="45720" rIns="91440" bIns="45720" rtlCol="0" anchor="t">
            <a:spAutoFit/>
          </a:bodyPr>
          <a:lstStyle/>
          <a:p>
            <a:r>
              <a:rPr lang="en-GB">
                <a:latin typeface="Work Sans"/>
              </a:rPr>
              <a:t>Leaves decomposing</a:t>
            </a:r>
            <a:endParaRPr lang="en-US">
              <a:latin typeface="Work Sans"/>
            </a:endParaRPr>
          </a:p>
        </p:txBody>
      </p:sp>
    </p:spTree>
    <p:extLst>
      <p:ext uri="{BB962C8B-B14F-4D97-AF65-F5344CB8AC3E}">
        <p14:creationId xmlns:p14="http://schemas.microsoft.com/office/powerpoint/2010/main" val="3047904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8368-08AC-CA67-6B0E-E2C738742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5D832-94CB-5C6D-E319-184027A806F2}"/>
              </a:ext>
            </a:extLst>
          </p:cNvPr>
          <p:cNvSpPr>
            <a:spLocks noGrp="1"/>
          </p:cNvSpPr>
          <p:nvPr>
            <p:ph type="title"/>
          </p:nvPr>
        </p:nvSpPr>
        <p:spPr>
          <a:xfrm>
            <a:off x="1820779" y="2401404"/>
            <a:ext cx="8550442" cy="824848"/>
          </a:xfrm>
        </p:spPr>
        <p:txBody>
          <a:bodyPr>
            <a:normAutofit fontScale="90000"/>
          </a:bodyPr>
          <a:lstStyle/>
          <a:p>
            <a:pPr algn="ctr"/>
            <a:r>
              <a:rPr lang="en-US"/>
              <a:t>Can computers help identify different types of bumblebee?</a:t>
            </a:r>
          </a:p>
        </p:txBody>
      </p:sp>
    </p:spTree>
    <p:extLst>
      <p:ext uri="{BB962C8B-B14F-4D97-AF65-F5344CB8AC3E}">
        <p14:creationId xmlns:p14="http://schemas.microsoft.com/office/powerpoint/2010/main" val="490077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D2CA-74CE-74B5-0C17-E03E2F67A35B}"/>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7A1AFCF-250A-32FB-B62A-D14D5393874D}"/>
              </a:ext>
            </a:extLst>
          </p:cNvPr>
          <p:cNvSpPr txBox="1">
            <a:spLocks/>
          </p:cNvSpPr>
          <p:nvPr/>
        </p:nvSpPr>
        <p:spPr>
          <a:xfrm>
            <a:off x="551145" y="885825"/>
            <a:ext cx="6586255" cy="4867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Computers, including AI tools, can only follow instructions they are programmed with.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132F1D"/>
              </a:solidFill>
              <a:effectLst/>
              <a:uLnTx/>
              <a:uFillTx/>
              <a:latin typeface="Work Sans"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A set of instructions for solving a problem is called an </a:t>
            </a:r>
            <a:r>
              <a:rPr kumimoji="0" lang="en-GB" sz="2400" b="1" i="0" u="none" strike="noStrike" kern="1200" cap="none" spc="0" normalizeH="0" baseline="0" noProof="0">
                <a:ln>
                  <a:noFill/>
                </a:ln>
                <a:solidFill>
                  <a:srgbClr val="132F1D"/>
                </a:solidFill>
                <a:effectLst/>
                <a:uLnTx/>
                <a:uFillTx/>
                <a:latin typeface="Work Sans" pitchFamily="2" charset="77"/>
                <a:ea typeface="+mn-ea"/>
                <a:cs typeface="+mn-cs"/>
              </a:rPr>
              <a:t>algorithm</a:t>
            </a: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132F1D"/>
              </a:solidFill>
              <a:effectLst/>
              <a:uLnTx/>
              <a:uFillTx/>
              <a:latin typeface="Work Sans"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32F1D"/>
                </a:solidFill>
                <a:effectLst/>
                <a:uLnTx/>
                <a:uFillTx/>
                <a:latin typeface="Work Sans" pitchFamily="2" charset="77"/>
                <a:ea typeface="+mn-ea"/>
                <a:cs typeface="+mn-cs"/>
              </a:rPr>
              <a:t>A computer programme is a set of algorithms written in a language that the computer can understand.</a:t>
            </a:r>
          </a:p>
        </p:txBody>
      </p:sp>
      <p:pic>
        <p:nvPicPr>
          <p:cNvPr id="5" name="Picture 4" descr="A screenshot of a computer program.">
            <a:extLst>
              <a:ext uri="{FF2B5EF4-FFF2-40B4-BE49-F238E27FC236}">
                <a16:creationId xmlns:a16="http://schemas.microsoft.com/office/drawing/2014/main" id="{73AF8457-F68B-607D-9344-2FC55AFCF7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555466" y="704850"/>
            <a:ext cx="4179334" cy="5448300"/>
          </a:xfrm>
          <a:prstGeom prst="rect">
            <a:avLst/>
          </a:prstGeom>
        </p:spPr>
      </p:pic>
      <p:sp>
        <p:nvSpPr>
          <p:cNvPr id="7" name="TextBox 6">
            <a:extLst>
              <a:ext uri="{FF2B5EF4-FFF2-40B4-BE49-F238E27FC236}">
                <a16:creationId xmlns:a16="http://schemas.microsoft.com/office/drawing/2014/main" id="{73AB0177-3D85-4777-489C-0A09235D01D0}"/>
              </a:ext>
            </a:extLst>
          </p:cNvPr>
          <p:cNvSpPr txBox="1"/>
          <p:nvPr/>
        </p:nvSpPr>
        <p:spPr>
          <a:xfrm>
            <a:off x="9645133" y="6242050"/>
            <a:ext cx="2215671" cy="261610"/>
          </a:xfrm>
          <a:prstGeom prst="rect">
            <a:avLst/>
          </a:prstGeom>
          <a:noFill/>
        </p:spPr>
        <p:txBody>
          <a:bodyPr wrap="none" lIns="91440" tIns="45720" rIns="91440" bIns="45720" rtlCol="0" anchor="t">
            <a:spAutoFit/>
          </a:bodyPr>
          <a:lstStyle/>
          <a:p>
            <a:r>
              <a:rPr lang="en-GB" sz="1100">
                <a:latin typeface="Work Sans"/>
              </a:rPr>
              <a:t>A JavaScript coding window </a:t>
            </a:r>
          </a:p>
        </p:txBody>
      </p:sp>
    </p:spTree>
    <p:extLst>
      <p:ext uri="{BB962C8B-B14F-4D97-AF65-F5344CB8AC3E}">
        <p14:creationId xmlns:p14="http://schemas.microsoft.com/office/powerpoint/2010/main" val="176297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DCE3-C339-87EB-463F-7695BFE9CAA4}"/>
              </a:ext>
            </a:extLst>
          </p:cNvPr>
          <p:cNvSpPr>
            <a:spLocks noGrp="1"/>
          </p:cNvSpPr>
          <p:nvPr>
            <p:ph type="title"/>
          </p:nvPr>
        </p:nvSpPr>
        <p:spPr>
          <a:xfrm>
            <a:off x="551146" y="365125"/>
            <a:ext cx="6131104" cy="1299937"/>
          </a:xfrm>
        </p:spPr>
        <p:txBody>
          <a:bodyPr>
            <a:normAutofit/>
          </a:bodyPr>
          <a:lstStyle/>
          <a:p>
            <a:r>
              <a:rPr lang="en-GB"/>
              <a:t>A simple bumblebee identification algorithm</a:t>
            </a:r>
          </a:p>
        </p:txBody>
      </p:sp>
      <p:sp>
        <p:nvSpPr>
          <p:cNvPr id="3" name="Content Placeholder 2">
            <a:extLst>
              <a:ext uri="{FF2B5EF4-FFF2-40B4-BE49-F238E27FC236}">
                <a16:creationId xmlns:a16="http://schemas.microsoft.com/office/drawing/2014/main" id="{DC61E61A-88AE-A0AD-E8F4-1BC558F5C091}"/>
              </a:ext>
            </a:extLst>
          </p:cNvPr>
          <p:cNvSpPr>
            <a:spLocks noGrp="1"/>
          </p:cNvSpPr>
          <p:nvPr>
            <p:ph idx="1"/>
          </p:nvPr>
        </p:nvSpPr>
        <p:spPr>
          <a:xfrm>
            <a:off x="551146" y="1678488"/>
            <a:ext cx="5930336" cy="4498475"/>
          </a:xfrm>
        </p:spPr>
        <p:txBody>
          <a:bodyPr/>
          <a:lstStyle/>
          <a:p>
            <a:pPr marL="0" indent="0">
              <a:buNone/>
            </a:pPr>
            <a:r>
              <a:rPr lang="en-GB"/>
              <a:t>Bumblebees are:</a:t>
            </a:r>
          </a:p>
          <a:p>
            <a:r>
              <a:rPr lang="en-GB"/>
              <a:t>Insects </a:t>
            </a:r>
          </a:p>
          <a:p>
            <a:pPr marL="457200" lvl="1" indent="0">
              <a:buNone/>
            </a:pPr>
            <a:r>
              <a:rPr lang="en-GB"/>
              <a:t>6 legs, 3 main body parts</a:t>
            </a:r>
          </a:p>
          <a:p>
            <a:endParaRPr lang="en-GB"/>
          </a:p>
          <a:p>
            <a:r>
              <a:rPr lang="en-GB"/>
              <a:t>Related to wasps and other bees</a:t>
            </a:r>
          </a:p>
          <a:p>
            <a:pPr marL="457200" lvl="1" indent="0">
              <a:buNone/>
            </a:pPr>
            <a:r>
              <a:rPr lang="en-GB"/>
              <a:t>2 pairs of wings</a:t>
            </a:r>
          </a:p>
          <a:p>
            <a:pPr marL="457200" lvl="1" indent="0">
              <a:buNone/>
            </a:pPr>
            <a:endParaRPr lang="en-GB"/>
          </a:p>
          <a:p>
            <a:r>
              <a:rPr lang="en-GB"/>
              <a:t>Fuzzy</a:t>
            </a:r>
          </a:p>
        </p:txBody>
      </p:sp>
      <p:pic>
        <p:nvPicPr>
          <p:cNvPr id="6" name="Content Placeholder 5">
            <a:extLst>
              <a:ext uri="{FF2B5EF4-FFF2-40B4-BE49-F238E27FC236}">
                <a16:creationId xmlns:a16="http://schemas.microsoft.com/office/drawing/2014/main" id="{5BEADF38-5BAA-1184-1732-A100385351CF}"/>
              </a:ext>
            </a:extLst>
          </p:cNvPr>
          <p:cNvPicPr>
            <a:picLocks noGrp="1" noChangeAspect="1"/>
          </p:cNvPicPr>
          <p:nvPr>
            <p:ph idx="10"/>
          </p:nvPr>
        </p:nvPicPr>
        <p:blipFill>
          <a:blip r:embed="rId2">
            <a:clrChange>
              <a:clrFrom>
                <a:srgbClr val="FFFFFF"/>
              </a:clrFrom>
              <a:clrTo>
                <a:srgbClr val="FFFFFF">
                  <a:alpha val="0"/>
                </a:srgbClr>
              </a:clrTo>
            </a:clrChange>
          </a:blip>
          <a:srcRect l="7398" t="30048" r="7941" b="30737"/>
          <a:stretch>
            <a:fillRect/>
          </a:stretch>
        </p:blipFill>
        <p:spPr>
          <a:xfrm>
            <a:off x="5766271" y="1678488"/>
            <a:ext cx="4924324" cy="3225706"/>
          </a:xfrm>
        </p:spPr>
      </p:pic>
      <p:cxnSp>
        <p:nvCxnSpPr>
          <p:cNvPr id="10" name="Straight Arrow Connector 9">
            <a:extLst>
              <a:ext uri="{FF2B5EF4-FFF2-40B4-BE49-F238E27FC236}">
                <a16:creationId xmlns:a16="http://schemas.microsoft.com/office/drawing/2014/main" id="{05037358-4B15-BC69-A825-84E195F1076D}"/>
              </a:ext>
            </a:extLst>
          </p:cNvPr>
          <p:cNvCxnSpPr>
            <a:cxnSpLocks/>
            <a:stCxn id="9" idx="1"/>
          </p:cNvCxnSpPr>
          <p:nvPr/>
        </p:nvCxnSpPr>
        <p:spPr>
          <a:xfrm flipH="1" flipV="1">
            <a:off x="8609091" y="4196997"/>
            <a:ext cx="1669810" cy="34625"/>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68C29B03-8B6B-2EF1-A083-CE087FCDA35E}"/>
              </a:ext>
            </a:extLst>
          </p:cNvPr>
          <p:cNvCxnSpPr>
            <a:cxnSpLocks/>
          </p:cNvCxnSpPr>
          <p:nvPr/>
        </p:nvCxnSpPr>
        <p:spPr>
          <a:xfrm flipH="1" flipV="1">
            <a:off x="8328354" y="2954159"/>
            <a:ext cx="2362069" cy="248376"/>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94B0AD32-769B-4F61-0C91-548B6C372F78}"/>
              </a:ext>
            </a:extLst>
          </p:cNvPr>
          <p:cNvCxnSpPr>
            <a:cxnSpLocks/>
            <a:stCxn id="7" idx="1"/>
          </p:cNvCxnSpPr>
          <p:nvPr/>
        </p:nvCxnSpPr>
        <p:spPr>
          <a:xfrm flipH="1" flipV="1">
            <a:off x="8315001" y="2442282"/>
            <a:ext cx="2568141" cy="99101"/>
          </a:xfrm>
          <a:prstGeom prst="straightConnector1">
            <a:avLst/>
          </a:prstGeom>
          <a:ln w="76200">
            <a:solidFill>
              <a:srgbClr val="337796"/>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sp>
        <p:nvSpPr>
          <p:cNvPr id="7" name="TextBox 14">
            <a:extLst>
              <a:ext uri="{FF2B5EF4-FFF2-40B4-BE49-F238E27FC236}">
                <a16:creationId xmlns:a16="http://schemas.microsoft.com/office/drawing/2014/main" id="{F420BEDD-509F-DCFB-2728-3800B0633CC1}"/>
              </a:ext>
            </a:extLst>
          </p:cNvPr>
          <p:cNvSpPr txBox="1"/>
          <p:nvPr/>
        </p:nvSpPr>
        <p:spPr>
          <a:xfrm>
            <a:off x="10772853" y="2310550"/>
            <a:ext cx="1031551" cy="461665"/>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Head</a:t>
            </a:r>
          </a:p>
        </p:txBody>
      </p:sp>
      <p:sp>
        <p:nvSpPr>
          <p:cNvPr id="8" name="TextBox 15">
            <a:extLst>
              <a:ext uri="{FF2B5EF4-FFF2-40B4-BE49-F238E27FC236}">
                <a16:creationId xmlns:a16="http://schemas.microsoft.com/office/drawing/2014/main" id="{027868CA-97C1-970B-1141-A6ED98712EB7}"/>
              </a:ext>
            </a:extLst>
          </p:cNvPr>
          <p:cNvSpPr txBox="1"/>
          <p:nvPr/>
        </p:nvSpPr>
        <p:spPr>
          <a:xfrm>
            <a:off x="10680397" y="2961677"/>
            <a:ext cx="1225584" cy="461665"/>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Thorax</a:t>
            </a:r>
          </a:p>
        </p:txBody>
      </p:sp>
      <p:sp>
        <p:nvSpPr>
          <p:cNvPr id="9" name="TextBox 16">
            <a:extLst>
              <a:ext uri="{FF2B5EF4-FFF2-40B4-BE49-F238E27FC236}">
                <a16:creationId xmlns:a16="http://schemas.microsoft.com/office/drawing/2014/main" id="{C22B488B-C472-E8FA-DA0C-75CEC2495F08}"/>
              </a:ext>
            </a:extLst>
          </p:cNvPr>
          <p:cNvSpPr txBox="1"/>
          <p:nvPr/>
        </p:nvSpPr>
        <p:spPr>
          <a:xfrm>
            <a:off x="10278901" y="4000789"/>
            <a:ext cx="1697264" cy="461665"/>
          </a:xfrm>
          <a:prstGeom prst="rect">
            <a:avLst/>
          </a:prstGeom>
          <a:solidFill>
            <a:srgbClr val="337796"/>
          </a:solidFill>
          <a:ln>
            <a:solidFill>
              <a:srgbClr val="33779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Abdomen</a:t>
            </a:r>
          </a:p>
        </p:txBody>
      </p:sp>
      <p:sp>
        <p:nvSpPr>
          <p:cNvPr id="24" name="TextBox 14">
            <a:extLst>
              <a:ext uri="{FF2B5EF4-FFF2-40B4-BE49-F238E27FC236}">
                <a16:creationId xmlns:a16="http://schemas.microsoft.com/office/drawing/2014/main" id="{35C5C44E-BC90-3E12-D1E0-F3AD3F9A64EA}"/>
              </a:ext>
            </a:extLst>
          </p:cNvPr>
          <p:cNvSpPr txBox="1"/>
          <p:nvPr/>
        </p:nvSpPr>
        <p:spPr>
          <a:xfrm>
            <a:off x="7222284" y="1203398"/>
            <a:ext cx="1781693" cy="461665"/>
          </a:xfrm>
          <a:prstGeom prst="rect">
            <a:avLst/>
          </a:prstGeom>
          <a:solidFill>
            <a:schemeClr val="accent3"/>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Forewings</a:t>
            </a:r>
          </a:p>
        </p:txBody>
      </p:sp>
      <p:sp>
        <p:nvSpPr>
          <p:cNvPr id="25" name="TextBox 14">
            <a:extLst>
              <a:ext uri="{FF2B5EF4-FFF2-40B4-BE49-F238E27FC236}">
                <a16:creationId xmlns:a16="http://schemas.microsoft.com/office/drawing/2014/main" id="{AF78CC49-8EEC-4F41-242E-F12BB4DFF265}"/>
              </a:ext>
            </a:extLst>
          </p:cNvPr>
          <p:cNvSpPr txBox="1"/>
          <p:nvPr/>
        </p:nvSpPr>
        <p:spPr>
          <a:xfrm>
            <a:off x="7135172" y="5100402"/>
            <a:ext cx="1935865" cy="461665"/>
          </a:xfrm>
          <a:prstGeom prst="rect">
            <a:avLst/>
          </a:prstGeom>
          <a:solidFill>
            <a:schemeClr val="accent3"/>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9F6F1"/>
                </a:solidFill>
                <a:effectLst/>
                <a:uLnTx/>
                <a:uFillTx/>
                <a:latin typeface="Work Sans"/>
              </a:rPr>
              <a:t>Hindwings</a:t>
            </a:r>
          </a:p>
        </p:txBody>
      </p:sp>
      <p:cxnSp>
        <p:nvCxnSpPr>
          <p:cNvPr id="26" name="Straight Arrow Connector 25">
            <a:extLst>
              <a:ext uri="{FF2B5EF4-FFF2-40B4-BE49-F238E27FC236}">
                <a16:creationId xmlns:a16="http://schemas.microsoft.com/office/drawing/2014/main" id="{C545D824-B6BE-70DA-71A1-99374265363F}"/>
              </a:ext>
            </a:extLst>
          </p:cNvPr>
          <p:cNvCxnSpPr>
            <a:cxnSpLocks/>
            <a:stCxn id="6" idx="0"/>
          </p:cNvCxnSpPr>
          <p:nvPr/>
        </p:nvCxnSpPr>
        <p:spPr>
          <a:xfrm flipH="1">
            <a:off x="6682249" y="1678488"/>
            <a:ext cx="1546184" cy="692447"/>
          </a:xfrm>
          <a:prstGeom prst="straightConnector1">
            <a:avLst/>
          </a:prstGeom>
          <a:ln w="76200">
            <a:solidFill>
              <a:schemeClr val="accent3"/>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B8F45330-085F-239D-8487-7F12B0CD557C}"/>
              </a:ext>
            </a:extLst>
          </p:cNvPr>
          <p:cNvCxnSpPr>
            <a:cxnSpLocks/>
            <a:stCxn id="24" idx="2"/>
          </p:cNvCxnSpPr>
          <p:nvPr/>
        </p:nvCxnSpPr>
        <p:spPr>
          <a:xfrm>
            <a:off x="8193342" y="1665063"/>
            <a:ext cx="1554507" cy="705872"/>
          </a:xfrm>
          <a:prstGeom prst="straightConnector1">
            <a:avLst/>
          </a:prstGeom>
          <a:ln w="76200">
            <a:solidFill>
              <a:schemeClr val="accent3"/>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DE9CC72F-5FE8-4EF2-7FBD-169E4D48F154}"/>
              </a:ext>
            </a:extLst>
          </p:cNvPr>
          <p:cNvCxnSpPr>
            <a:cxnSpLocks/>
          </p:cNvCxnSpPr>
          <p:nvPr/>
        </p:nvCxnSpPr>
        <p:spPr>
          <a:xfrm flipH="1" flipV="1">
            <a:off x="6918385" y="3224966"/>
            <a:ext cx="1310048" cy="1875436"/>
          </a:xfrm>
          <a:prstGeom prst="straightConnector1">
            <a:avLst/>
          </a:prstGeom>
          <a:ln w="76200">
            <a:solidFill>
              <a:schemeClr val="accent3"/>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9B51EA9B-2F84-3FCF-EB4D-3EADF5222951}"/>
              </a:ext>
            </a:extLst>
          </p:cNvPr>
          <p:cNvCxnSpPr>
            <a:cxnSpLocks/>
          </p:cNvCxnSpPr>
          <p:nvPr/>
        </p:nvCxnSpPr>
        <p:spPr>
          <a:xfrm flipV="1">
            <a:off x="8228433" y="3223635"/>
            <a:ext cx="1269250" cy="1876767"/>
          </a:xfrm>
          <a:prstGeom prst="straightConnector1">
            <a:avLst/>
          </a:prstGeom>
          <a:ln w="76200">
            <a:solidFill>
              <a:schemeClr val="accent3"/>
            </a:solidFill>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831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8" grpId="0" animBg="1"/>
      <p:bldP spid="8" grpId="1" animBg="1"/>
      <p:bldP spid="9" grpId="0" animBg="1"/>
      <p:bldP spid="9" grpId="1" animBg="1"/>
      <p:bldP spid="24" grpId="0" animBg="1"/>
      <p:bldP spid="25" grpId="0" animBg="1"/>
    </p:bldLst>
  </p:timing>
</p:sld>
</file>

<file path=ppt/theme/theme1.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7937B7-75ED-40EA-9493-E917304E7231}">
  <ds:schemaRefs>
    <ds:schemaRef ds:uri="http://schemas.microsoft.com/sharepoint/v3/contenttype/forms"/>
  </ds:schemaRefs>
</ds:datastoreItem>
</file>

<file path=customXml/itemProps2.xml><?xml version="1.0" encoding="utf-8"?>
<ds:datastoreItem xmlns:ds="http://schemas.openxmlformats.org/officeDocument/2006/customXml" ds:itemID="{CE728039-F1C5-4AB4-BDFB-E2253A2B7423}">
  <ds:schemaRefs>
    <ds:schemaRef ds:uri="37c47d49-5c3e-4564-83ee-3a7de24ace65"/>
    <ds:schemaRef ds:uri="http://schemas.microsoft.com/office/infopath/2007/PartnerControls"/>
    <ds:schemaRef ds:uri="http://www.w3.org/XML/1998/namespace"/>
    <ds:schemaRef ds:uri="http://purl.org/dc/dcmitype/"/>
    <ds:schemaRef ds:uri="http://schemas.openxmlformats.org/package/2006/metadata/core-properties"/>
    <ds:schemaRef ds:uri="http://purl.org/dc/elements/1.1/"/>
    <ds:schemaRef ds:uri="http://schemas.microsoft.com/office/2006/documentManagement/types"/>
    <ds:schemaRef ds:uri="01a464aa-a786-405b-bb6b-b90e0469841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36AAEA8-5C3D-4E75-87AC-52DD16607FEE}">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1240</Words>
  <Application>Microsoft Office PowerPoint</Application>
  <PresentationFormat>Widescreen</PresentationFormat>
  <Paragraphs>264</Paragraphs>
  <Slides>26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Work Sans</vt:lpstr>
      <vt:lpstr>1_Office Theme</vt:lpstr>
      <vt:lpstr>Image recognition</vt:lpstr>
      <vt:lpstr>Learning outcomes</vt:lpstr>
      <vt:lpstr>Key words</vt:lpstr>
      <vt:lpstr>Key words</vt:lpstr>
      <vt:lpstr>Key words</vt:lpstr>
      <vt:lpstr>Key words</vt:lpstr>
      <vt:lpstr>Can computers help identify different types of bumblebee?</vt:lpstr>
      <vt:lpstr>PowerPoint Presentation</vt:lpstr>
      <vt:lpstr>A simple bumblebee identification algorithm</vt:lpstr>
      <vt:lpstr>Here is a specimen from the Natural History Museum. Is it a bumblebee?</vt:lpstr>
      <vt:lpstr>Here is a specimen from the Natural History Museum. Is it a bumblebee?</vt:lpstr>
      <vt:lpstr>Here is a photo of an animal.  Is it a bumblebee?</vt:lpstr>
      <vt:lpstr>Not all the features are visible, but humans can still tell this is a bumblebee</vt:lpstr>
      <vt:lpstr>Extension</vt:lpstr>
      <vt:lpstr>We’ve used a simple algorithm to identify if something is a bumblebee. </vt:lpstr>
      <vt:lpstr>These are 3 different types of bumblebee.  What are some differences between them?</vt:lpstr>
      <vt:lpstr>PowerPoint Presentation</vt:lpstr>
      <vt:lpstr>PowerPoint Presentation</vt:lpstr>
      <vt:lpstr>PowerPoint Presentation</vt:lpstr>
      <vt:lpstr>Detailed bumblebee decomposition</vt:lpstr>
      <vt:lpstr>PowerPoint Presentation</vt:lpstr>
      <vt:lpstr>PowerPoint Presentation</vt:lpstr>
      <vt:lpstr>PowerPoint Presentation</vt:lpstr>
      <vt:lpstr>PowerPoint Presentation</vt:lpstr>
      <vt:lpstr>Reflection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154</cp:revision>
  <dcterms:created xsi:type="dcterms:W3CDTF">2026-02-16T18:44:42Z</dcterms:created>
  <dcterms:modified xsi:type="dcterms:W3CDTF">2026-04-17T16:53:16Z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